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74" r:id="rId2"/>
    <p:sldId id="276" r:id="rId3"/>
    <p:sldId id="275" r:id="rId4"/>
    <p:sldId id="272" r:id="rId5"/>
    <p:sldId id="370" r:id="rId6"/>
    <p:sldId id="369" r:id="rId7"/>
    <p:sldId id="362" r:id="rId8"/>
    <p:sldId id="269" r:id="rId9"/>
    <p:sldId id="280" r:id="rId10"/>
    <p:sldId id="277" r:id="rId11"/>
    <p:sldId id="372" r:id="rId12"/>
    <p:sldId id="364" r:id="rId13"/>
    <p:sldId id="360" r:id="rId14"/>
    <p:sldId id="334" r:id="rId15"/>
    <p:sldId id="333" r:id="rId16"/>
    <p:sldId id="373" r:id="rId17"/>
    <p:sldId id="374" r:id="rId18"/>
    <p:sldId id="377" r:id="rId19"/>
    <p:sldId id="375" r:id="rId20"/>
    <p:sldId id="378" r:id="rId21"/>
    <p:sldId id="290" r:id="rId22"/>
    <p:sldId id="314" r:id="rId23"/>
    <p:sldId id="315" r:id="rId24"/>
    <p:sldId id="316" r:id="rId25"/>
    <p:sldId id="317" r:id="rId26"/>
    <p:sldId id="335" r:id="rId27"/>
    <p:sldId id="337" r:id="rId28"/>
    <p:sldId id="336" r:id="rId29"/>
    <p:sldId id="340" r:id="rId30"/>
    <p:sldId id="338" r:id="rId31"/>
    <p:sldId id="325" r:id="rId32"/>
    <p:sldId id="345" r:id="rId33"/>
    <p:sldId id="341" r:id="rId34"/>
    <p:sldId id="344" r:id="rId35"/>
    <p:sldId id="347" r:id="rId36"/>
    <p:sldId id="343" r:id="rId37"/>
    <p:sldId id="342" r:id="rId38"/>
    <p:sldId id="348" r:id="rId39"/>
    <p:sldId id="349" r:id="rId40"/>
    <p:sldId id="323" r:id="rId41"/>
    <p:sldId id="363" r:id="rId4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Boddeke" initials="PB" lastIdx="1" clrIdx="0">
    <p:extLst>
      <p:ext uri="{19B8F6BF-5375-455C-9EA6-DF929625EA0E}">
        <p15:presenceInfo xmlns:p15="http://schemas.microsoft.com/office/powerpoint/2012/main" userId="02aee8bf13cbec0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EE5C"/>
    <a:srgbClr val="12C027"/>
    <a:srgbClr val="72C70B"/>
    <a:srgbClr val="5B9BD5"/>
    <a:srgbClr val="000000"/>
    <a:srgbClr val="C55A11"/>
    <a:srgbClr val="41719C"/>
    <a:srgbClr val="FCFDFE"/>
    <a:srgbClr val="F6F9FC"/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73" autoAdjust="0"/>
    <p:restoredTop sz="89547" autoAdjust="0"/>
  </p:normalViewPr>
  <p:slideViewPr>
    <p:cSldViewPr snapToGrid="0">
      <p:cViewPr varScale="1">
        <p:scale>
          <a:sx n="99" d="100"/>
          <a:sy n="99" d="100"/>
        </p:scale>
        <p:origin x="17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EB42D-4697-471F-9B56-7BF59A81EAF8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8C89E-5022-40A1-B857-7F6B1E36B1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71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8C89E-5022-40A1-B857-7F6B1E36B10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9799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C89E-5022-40A1-B857-7F6B1E36B102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2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8C89E-5022-40A1-B857-7F6B1E36B10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778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8C89E-5022-40A1-B857-7F6B1E36B10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253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C89E-5022-40A1-B857-7F6B1E36B10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798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C89E-5022-40A1-B857-7F6B1E36B10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6738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C89E-5022-40A1-B857-7F6B1E36B10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54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C89E-5022-40A1-B857-7F6B1E36B10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7385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C89E-5022-40A1-B857-7F6B1E36B10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9939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C89E-5022-40A1-B857-7F6B1E36B10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85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32C9-FB51-40F2-A4FA-2060E294F715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6D6E-4AE0-48CD-97B7-40FCCC0AB6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32C9-FB51-40F2-A4FA-2060E294F715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6D6E-4AE0-48CD-97B7-40FCCC0AB6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26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32C9-FB51-40F2-A4FA-2060E294F715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6D6E-4AE0-48CD-97B7-40FCCC0AB6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63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32C9-FB51-40F2-A4FA-2060E294F715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6D6E-4AE0-48CD-97B7-40FCCC0AB6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15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32C9-FB51-40F2-A4FA-2060E294F715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6D6E-4AE0-48CD-97B7-40FCCC0AB6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20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32C9-FB51-40F2-A4FA-2060E294F715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6D6E-4AE0-48CD-97B7-40FCCC0AB6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55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32C9-FB51-40F2-A4FA-2060E294F715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6D6E-4AE0-48CD-97B7-40FCCC0AB6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3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32C9-FB51-40F2-A4FA-2060E294F715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6D6E-4AE0-48CD-97B7-40FCCC0AB6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27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32C9-FB51-40F2-A4FA-2060E294F715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6D6E-4AE0-48CD-97B7-40FCCC0AB6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54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32C9-FB51-40F2-A4FA-2060E294F715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6D6E-4AE0-48CD-97B7-40FCCC0AB6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23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32C9-FB51-40F2-A4FA-2060E294F715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6D6E-4AE0-48CD-97B7-40FCCC0AB6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03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A32C9-FB51-40F2-A4FA-2060E294F715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6D6E-4AE0-48CD-97B7-40FCCC0AB6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39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-962141" y="-106896"/>
            <a:ext cx="10127193" cy="798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-115445" y="2809175"/>
            <a:ext cx="9280497" cy="404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109793" y="0"/>
            <a:ext cx="4042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Metalen</a:t>
            </a:r>
          </a:p>
        </p:txBody>
      </p:sp>
    </p:spTree>
    <p:extLst>
      <p:ext uri="{BB962C8B-B14F-4D97-AF65-F5344CB8AC3E}">
        <p14:creationId xmlns:p14="http://schemas.microsoft.com/office/powerpoint/2010/main" val="345161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ep 102"/>
          <p:cNvGrpSpPr/>
          <p:nvPr/>
        </p:nvGrpSpPr>
        <p:grpSpPr>
          <a:xfrm>
            <a:off x="-2458497" y="2692800"/>
            <a:ext cx="11531540" cy="2485938"/>
            <a:chOff x="-2458497" y="506137"/>
            <a:chExt cx="11531540" cy="2485938"/>
          </a:xfrm>
        </p:grpSpPr>
        <p:grpSp>
          <p:nvGrpSpPr>
            <p:cNvPr id="104" name="Groep 103"/>
            <p:cNvGrpSpPr/>
            <p:nvPr/>
          </p:nvGrpSpPr>
          <p:grpSpPr>
            <a:xfrm>
              <a:off x="1283514" y="510856"/>
              <a:ext cx="4000500" cy="2476500"/>
              <a:chOff x="4736108" y="70433"/>
              <a:chExt cx="4000500" cy="2476500"/>
            </a:xfrm>
          </p:grpSpPr>
          <p:pic>
            <p:nvPicPr>
              <p:cNvPr id="211" name="Afbeelding 2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6108" y="70433"/>
                <a:ext cx="4000500" cy="2476500"/>
              </a:xfrm>
              <a:prstGeom prst="rect">
                <a:avLst/>
              </a:prstGeom>
            </p:spPr>
          </p:pic>
          <p:grpSp>
            <p:nvGrpSpPr>
              <p:cNvPr id="212" name="Groep 211"/>
              <p:cNvGrpSpPr/>
              <p:nvPr/>
            </p:nvGrpSpPr>
            <p:grpSpPr>
              <a:xfrm>
                <a:off x="4875400" y="261719"/>
                <a:ext cx="3861208" cy="2064303"/>
                <a:chOff x="4875400" y="261719"/>
                <a:chExt cx="3861208" cy="2064303"/>
              </a:xfrm>
            </p:grpSpPr>
            <p:sp>
              <p:nvSpPr>
                <p:cNvPr id="213" name="Rechthoek 212"/>
                <p:cNvSpPr/>
                <p:nvPr/>
              </p:nvSpPr>
              <p:spPr>
                <a:xfrm>
                  <a:off x="5679347" y="755009"/>
                  <a:ext cx="2910980" cy="35233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14" name="Rechthoek 213"/>
                <p:cNvSpPr/>
                <p:nvPr/>
              </p:nvSpPr>
              <p:spPr>
                <a:xfrm>
                  <a:off x="5575010" y="1499970"/>
                  <a:ext cx="2910980" cy="35233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16" name="Ovaal 215"/>
                <p:cNvSpPr/>
                <p:nvPr/>
              </p:nvSpPr>
              <p:spPr>
                <a:xfrm>
                  <a:off x="8519020" y="2175020"/>
                  <a:ext cx="217588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17" name="Ovaal 216"/>
                <p:cNvSpPr/>
                <p:nvPr/>
              </p:nvSpPr>
              <p:spPr>
                <a:xfrm>
                  <a:off x="6992223" y="2014363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18" name="Ovaal 217"/>
                <p:cNvSpPr/>
                <p:nvPr/>
              </p:nvSpPr>
              <p:spPr>
                <a:xfrm>
                  <a:off x="5536733" y="2169430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19" name="Ovaal 218"/>
                <p:cNvSpPr/>
                <p:nvPr/>
              </p:nvSpPr>
              <p:spPr>
                <a:xfrm>
                  <a:off x="5465426" y="1875816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20" name="Ovaal 219"/>
                <p:cNvSpPr/>
                <p:nvPr/>
              </p:nvSpPr>
              <p:spPr>
                <a:xfrm>
                  <a:off x="5789800" y="172481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21" name="Ovaal 220"/>
                <p:cNvSpPr/>
                <p:nvPr/>
              </p:nvSpPr>
              <p:spPr>
                <a:xfrm>
                  <a:off x="4875400" y="261719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22" name="Ovaal 221"/>
                <p:cNvSpPr/>
                <p:nvPr/>
              </p:nvSpPr>
              <p:spPr>
                <a:xfrm>
                  <a:off x="7013195" y="68121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23" name="Ovaal 222"/>
                <p:cNvSpPr/>
                <p:nvPr/>
              </p:nvSpPr>
              <p:spPr>
                <a:xfrm>
                  <a:off x="7215928" y="145636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24" name="Ovaal 223"/>
                <p:cNvSpPr/>
                <p:nvPr/>
              </p:nvSpPr>
              <p:spPr>
                <a:xfrm>
                  <a:off x="8414683" y="1043643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25" name="Ovaal 224"/>
                <p:cNvSpPr/>
                <p:nvPr/>
              </p:nvSpPr>
              <p:spPr>
                <a:xfrm>
                  <a:off x="6518249" y="704675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grpSp>
          <p:nvGrpSpPr>
            <p:cNvPr id="132" name="Groep 131"/>
            <p:cNvGrpSpPr/>
            <p:nvPr/>
          </p:nvGrpSpPr>
          <p:grpSpPr>
            <a:xfrm>
              <a:off x="-2458497" y="515575"/>
              <a:ext cx="4000500" cy="2476500"/>
              <a:chOff x="4736108" y="70433"/>
              <a:chExt cx="4000500" cy="2476500"/>
            </a:xfrm>
          </p:grpSpPr>
          <p:pic>
            <p:nvPicPr>
              <p:cNvPr id="196" name="Afbeelding 19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6108" y="70433"/>
                <a:ext cx="4000500" cy="2476500"/>
              </a:xfrm>
              <a:prstGeom prst="rect">
                <a:avLst/>
              </a:prstGeom>
            </p:spPr>
          </p:pic>
          <p:grpSp>
            <p:nvGrpSpPr>
              <p:cNvPr id="197" name="Groep 196"/>
              <p:cNvGrpSpPr/>
              <p:nvPr/>
            </p:nvGrpSpPr>
            <p:grpSpPr>
              <a:xfrm>
                <a:off x="4875400" y="261719"/>
                <a:ext cx="3861208" cy="2215305"/>
                <a:chOff x="4875400" y="261719"/>
                <a:chExt cx="3861208" cy="2215305"/>
              </a:xfrm>
            </p:grpSpPr>
            <p:sp>
              <p:nvSpPr>
                <p:cNvPr id="198" name="Rechthoek 197"/>
                <p:cNvSpPr/>
                <p:nvPr/>
              </p:nvSpPr>
              <p:spPr>
                <a:xfrm>
                  <a:off x="5679347" y="755009"/>
                  <a:ext cx="2910980" cy="35233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9" name="Rechthoek 198"/>
                <p:cNvSpPr/>
                <p:nvPr/>
              </p:nvSpPr>
              <p:spPr>
                <a:xfrm>
                  <a:off x="5575010" y="1499970"/>
                  <a:ext cx="2910980" cy="35233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0" name="Ovaal 199"/>
                <p:cNvSpPr/>
                <p:nvPr/>
              </p:nvSpPr>
              <p:spPr>
                <a:xfrm>
                  <a:off x="6283875" y="2326022"/>
                  <a:ext cx="142614" cy="1510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1" name="Ovaal 200"/>
                <p:cNvSpPr/>
                <p:nvPr/>
              </p:nvSpPr>
              <p:spPr>
                <a:xfrm>
                  <a:off x="8519020" y="2175020"/>
                  <a:ext cx="217588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2" name="Ovaal 201"/>
                <p:cNvSpPr/>
                <p:nvPr/>
              </p:nvSpPr>
              <p:spPr>
                <a:xfrm>
                  <a:off x="6992223" y="2014363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3" name="Ovaal 202"/>
                <p:cNvSpPr/>
                <p:nvPr/>
              </p:nvSpPr>
              <p:spPr>
                <a:xfrm>
                  <a:off x="5536733" y="2169430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4" name="Ovaal 203"/>
                <p:cNvSpPr/>
                <p:nvPr/>
              </p:nvSpPr>
              <p:spPr>
                <a:xfrm>
                  <a:off x="5465426" y="1875816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5" name="Ovaal 204"/>
                <p:cNvSpPr/>
                <p:nvPr/>
              </p:nvSpPr>
              <p:spPr>
                <a:xfrm>
                  <a:off x="5789800" y="172481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6" name="Ovaal 205"/>
                <p:cNvSpPr/>
                <p:nvPr/>
              </p:nvSpPr>
              <p:spPr>
                <a:xfrm>
                  <a:off x="4875400" y="261719"/>
                  <a:ext cx="142614" cy="1510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7" name="Ovaal 206"/>
                <p:cNvSpPr/>
                <p:nvPr/>
              </p:nvSpPr>
              <p:spPr>
                <a:xfrm>
                  <a:off x="7013195" y="68121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8" name="Ovaal 207"/>
                <p:cNvSpPr/>
                <p:nvPr/>
              </p:nvSpPr>
              <p:spPr>
                <a:xfrm>
                  <a:off x="7215928" y="145636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9" name="Ovaal 208"/>
                <p:cNvSpPr/>
                <p:nvPr/>
              </p:nvSpPr>
              <p:spPr>
                <a:xfrm>
                  <a:off x="8414683" y="1043643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10" name="Ovaal 209"/>
                <p:cNvSpPr/>
                <p:nvPr/>
              </p:nvSpPr>
              <p:spPr>
                <a:xfrm>
                  <a:off x="6518249" y="704675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grpSp>
          <p:nvGrpSpPr>
            <p:cNvPr id="133" name="Groep 132"/>
            <p:cNvGrpSpPr/>
            <p:nvPr/>
          </p:nvGrpSpPr>
          <p:grpSpPr>
            <a:xfrm>
              <a:off x="5072543" y="506137"/>
              <a:ext cx="4000500" cy="2476500"/>
              <a:chOff x="4736108" y="70433"/>
              <a:chExt cx="4000500" cy="2476500"/>
            </a:xfrm>
          </p:grpSpPr>
          <p:pic>
            <p:nvPicPr>
              <p:cNvPr id="181" name="Afbeelding 18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6108" y="70433"/>
                <a:ext cx="4000500" cy="2476500"/>
              </a:xfrm>
              <a:prstGeom prst="rect">
                <a:avLst/>
              </a:prstGeom>
            </p:spPr>
          </p:pic>
          <p:grpSp>
            <p:nvGrpSpPr>
              <p:cNvPr id="182" name="Groep 181"/>
              <p:cNvGrpSpPr/>
              <p:nvPr/>
            </p:nvGrpSpPr>
            <p:grpSpPr>
              <a:xfrm>
                <a:off x="4875400" y="261719"/>
                <a:ext cx="3861208" cy="2215305"/>
                <a:chOff x="4875400" y="261719"/>
                <a:chExt cx="3861208" cy="2215305"/>
              </a:xfrm>
            </p:grpSpPr>
            <p:sp>
              <p:nvSpPr>
                <p:cNvPr id="183" name="Rechthoek 182"/>
                <p:cNvSpPr/>
                <p:nvPr/>
              </p:nvSpPr>
              <p:spPr>
                <a:xfrm>
                  <a:off x="5679347" y="755009"/>
                  <a:ext cx="2910980" cy="35233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84" name="Rechthoek 183"/>
                <p:cNvSpPr/>
                <p:nvPr/>
              </p:nvSpPr>
              <p:spPr>
                <a:xfrm>
                  <a:off x="5575010" y="1499970"/>
                  <a:ext cx="2910980" cy="35233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85" name="Ovaal 184"/>
                <p:cNvSpPr/>
                <p:nvPr/>
              </p:nvSpPr>
              <p:spPr>
                <a:xfrm>
                  <a:off x="6283875" y="2326022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86" name="Ovaal 185"/>
                <p:cNvSpPr/>
                <p:nvPr/>
              </p:nvSpPr>
              <p:spPr>
                <a:xfrm>
                  <a:off x="8519020" y="2175020"/>
                  <a:ext cx="217588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87" name="Ovaal 186"/>
                <p:cNvSpPr/>
                <p:nvPr/>
              </p:nvSpPr>
              <p:spPr>
                <a:xfrm>
                  <a:off x="6992223" y="2014363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88" name="Ovaal 187"/>
                <p:cNvSpPr/>
                <p:nvPr/>
              </p:nvSpPr>
              <p:spPr>
                <a:xfrm>
                  <a:off x="5536733" y="2169430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89" name="Ovaal 188"/>
                <p:cNvSpPr/>
                <p:nvPr/>
              </p:nvSpPr>
              <p:spPr>
                <a:xfrm>
                  <a:off x="5465426" y="1875816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0" name="Ovaal 189"/>
                <p:cNvSpPr/>
                <p:nvPr/>
              </p:nvSpPr>
              <p:spPr>
                <a:xfrm>
                  <a:off x="5789800" y="172481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1" name="Ovaal 190"/>
                <p:cNvSpPr/>
                <p:nvPr/>
              </p:nvSpPr>
              <p:spPr>
                <a:xfrm>
                  <a:off x="4875400" y="261719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2" name="Ovaal 191"/>
                <p:cNvSpPr/>
                <p:nvPr/>
              </p:nvSpPr>
              <p:spPr>
                <a:xfrm>
                  <a:off x="7013195" y="68121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3" name="Ovaal 192"/>
                <p:cNvSpPr/>
                <p:nvPr/>
              </p:nvSpPr>
              <p:spPr>
                <a:xfrm>
                  <a:off x="7215928" y="145636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4" name="Ovaal 193"/>
                <p:cNvSpPr/>
                <p:nvPr/>
              </p:nvSpPr>
              <p:spPr>
                <a:xfrm>
                  <a:off x="8414683" y="1043643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5" name="Ovaal 194"/>
                <p:cNvSpPr/>
                <p:nvPr/>
              </p:nvSpPr>
              <p:spPr>
                <a:xfrm>
                  <a:off x="6518249" y="704675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sp>
          <p:nvSpPr>
            <p:cNvPr id="134" name="Ovaal 133"/>
            <p:cNvSpPr/>
            <p:nvPr/>
          </p:nvSpPr>
          <p:spPr>
            <a:xfrm>
              <a:off x="362736" y="1224269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35" name="Ovaal 134"/>
            <p:cNvSpPr/>
            <p:nvPr/>
          </p:nvSpPr>
          <p:spPr>
            <a:xfrm>
              <a:off x="703627" y="1461871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36" name="Ovaal 135"/>
            <p:cNvSpPr/>
            <p:nvPr/>
          </p:nvSpPr>
          <p:spPr>
            <a:xfrm>
              <a:off x="1524083" y="1149817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37" name="Ovaal 136"/>
            <p:cNvSpPr/>
            <p:nvPr/>
          </p:nvSpPr>
          <p:spPr>
            <a:xfrm>
              <a:off x="1912523" y="1456805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38" name="Ovaal 137"/>
            <p:cNvSpPr/>
            <p:nvPr/>
          </p:nvSpPr>
          <p:spPr>
            <a:xfrm>
              <a:off x="2902588" y="1868562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39" name="Ovaal 138"/>
            <p:cNvSpPr/>
            <p:nvPr/>
          </p:nvSpPr>
          <p:spPr>
            <a:xfrm>
              <a:off x="3174455" y="1075627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40" name="Ovaal 139"/>
            <p:cNvSpPr/>
            <p:nvPr/>
          </p:nvSpPr>
          <p:spPr>
            <a:xfrm>
              <a:off x="1429535" y="235171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41" name="Ovaal 140"/>
            <p:cNvSpPr/>
            <p:nvPr/>
          </p:nvSpPr>
          <p:spPr>
            <a:xfrm>
              <a:off x="2155446" y="87464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42" name="Ovaal 141"/>
            <p:cNvSpPr/>
            <p:nvPr/>
          </p:nvSpPr>
          <p:spPr>
            <a:xfrm>
              <a:off x="-1798953" y="566582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43" name="Ovaal 142"/>
            <p:cNvSpPr/>
            <p:nvPr/>
          </p:nvSpPr>
          <p:spPr>
            <a:xfrm>
              <a:off x="-1627019" y="124852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44" name="Ovaal 143"/>
            <p:cNvSpPr/>
            <p:nvPr/>
          </p:nvSpPr>
          <p:spPr>
            <a:xfrm>
              <a:off x="-1433220" y="2069269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45" name="Ovaal 144"/>
            <p:cNvSpPr/>
            <p:nvPr/>
          </p:nvSpPr>
          <p:spPr>
            <a:xfrm>
              <a:off x="-1210845" y="1227869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46" name="Ovaal 145"/>
            <p:cNvSpPr/>
            <p:nvPr/>
          </p:nvSpPr>
          <p:spPr>
            <a:xfrm>
              <a:off x="-1169819" y="170572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47" name="Ovaal 146"/>
            <p:cNvSpPr/>
            <p:nvPr/>
          </p:nvSpPr>
          <p:spPr>
            <a:xfrm>
              <a:off x="-734978" y="1277356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48" name="Ovaal 147"/>
            <p:cNvSpPr/>
            <p:nvPr/>
          </p:nvSpPr>
          <p:spPr>
            <a:xfrm>
              <a:off x="-328386" y="1900457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49" name="Ovaal 148"/>
            <p:cNvSpPr/>
            <p:nvPr/>
          </p:nvSpPr>
          <p:spPr>
            <a:xfrm>
              <a:off x="-712619" y="216292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50" name="Ovaal 149"/>
            <p:cNvSpPr/>
            <p:nvPr/>
          </p:nvSpPr>
          <p:spPr>
            <a:xfrm>
              <a:off x="-560219" y="231532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51" name="Ovaal 150"/>
            <p:cNvSpPr/>
            <p:nvPr/>
          </p:nvSpPr>
          <p:spPr>
            <a:xfrm>
              <a:off x="2356781" y="216000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  <a:endParaRPr lang="nl-NL" u="sng" dirty="0"/>
            </a:p>
          </p:txBody>
        </p:sp>
        <p:sp>
          <p:nvSpPr>
            <p:cNvPr id="152" name="Ovaal 151"/>
            <p:cNvSpPr/>
            <p:nvPr/>
          </p:nvSpPr>
          <p:spPr>
            <a:xfrm>
              <a:off x="3349291" y="2306646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53" name="Ovaal 152"/>
            <p:cNvSpPr/>
            <p:nvPr/>
          </p:nvSpPr>
          <p:spPr>
            <a:xfrm>
              <a:off x="524354" y="2267257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54" name="Ovaal 153"/>
            <p:cNvSpPr/>
            <p:nvPr/>
          </p:nvSpPr>
          <p:spPr>
            <a:xfrm>
              <a:off x="-18467" y="168199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55" name="Ovaal 154"/>
            <p:cNvSpPr/>
            <p:nvPr/>
          </p:nvSpPr>
          <p:spPr>
            <a:xfrm>
              <a:off x="4129475" y="221179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56" name="Ovaal 155"/>
            <p:cNvSpPr/>
            <p:nvPr/>
          </p:nvSpPr>
          <p:spPr>
            <a:xfrm>
              <a:off x="4793360" y="199234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57" name="Ovaal 156"/>
            <p:cNvSpPr/>
            <p:nvPr/>
          </p:nvSpPr>
          <p:spPr>
            <a:xfrm>
              <a:off x="8336600" y="218111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58" name="Ovaal 157"/>
            <p:cNvSpPr/>
            <p:nvPr/>
          </p:nvSpPr>
          <p:spPr>
            <a:xfrm>
              <a:off x="1070113" y="2167975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59" name="Ovaal 158"/>
            <p:cNvSpPr/>
            <p:nvPr/>
          </p:nvSpPr>
          <p:spPr>
            <a:xfrm>
              <a:off x="1130508" y="807528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60" name="Ovaal 159"/>
            <p:cNvSpPr/>
            <p:nvPr/>
          </p:nvSpPr>
          <p:spPr>
            <a:xfrm>
              <a:off x="2253048" y="1784366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61" name="Ovaal 160"/>
            <p:cNvSpPr/>
            <p:nvPr/>
          </p:nvSpPr>
          <p:spPr>
            <a:xfrm>
              <a:off x="3834543" y="1190909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62" name="Ovaal 161"/>
            <p:cNvSpPr/>
            <p:nvPr/>
          </p:nvSpPr>
          <p:spPr>
            <a:xfrm>
              <a:off x="4175434" y="1428511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63" name="Ovaal 162"/>
            <p:cNvSpPr/>
            <p:nvPr/>
          </p:nvSpPr>
          <p:spPr>
            <a:xfrm>
              <a:off x="4995890" y="1116457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64" name="Ovaal 163"/>
            <p:cNvSpPr/>
            <p:nvPr/>
          </p:nvSpPr>
          <p:spPr>
            <a:xfrm>
              <a:off x="5384330" y="1423445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65" name="Ovaal 164"/>
            <p:cNvSpPr/>
            <p:nvPr/>
          </p:nvSpPr>
          <p:spPr>
            <a:xfrm>
              <a:off x="6410605" y="2136381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66" name="Ovaal 165"/>
            <p:cNvSpPr/>
            <p:nvPr/>
          </p:nvSpPr>
          <p:spPr>
            <a:xfrm>
              <a:off x="6646262" y="1042267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67" name="Ovaal 166"/>
            <p:cNvSpPr/>
            <p:nvPr/>
          </p:nvSpPr>
          <p:spPr>
            <a:xfrm>
              <a:off x="4901342" y="231835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68" name="Ovaal 167"/>
            <p:cNvSpPr/>
            <p:nvPr/>
          </p:nvSpPr>
          <p:spPr>
            <a:xfrm>
              <a:off x="5627253" y="84128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69" name="Ovaal 168"/>
            <p:cNvSpPr/>
            <p:nvPr/>
          </p:nvSpPr>
          <p:spPr>
            <a:xfrm>
              <a:off x="5828588" y="2124071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70" name="Ovaal 169"/>
            <p:cNvSpPr/>
            <p:nvPr/>
          </p:nvSpPr>
          <p:spPr>
            <a:xfrm>
              <a:off x="5985887" y="1262938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71" name="Ovaal 170"/>
            <p:cNvSpPr/>
            <p:nvPr/>
          </p:nvSpPr>
          <p:spPr>
            <a:xfrm>
              <a:off x="6326778" y="150054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72" name="Ovaal 171"/>
            <p:cNvSpPr/>
            <p:nvPr/>
          </p:nvSpPr>
          <p:spPr>
            <a:xfrm>
              <a:off x="7086414" y="1425343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73" name="Ovaal 172"/>
            <p:cNvSpPr/>
            <p:nvPr/>
          </p:nvSpPr>
          <p:spPr>
            <a:xfrm>
              <a:off x="7535674" y="149547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74" name="Ovaal 173"/>
            <p:cNvSpPr/>
            <p:nvPr/>
          </p:nvSpPr>
          <p:spPr>
            <a:xfrm>
              <a:off x="8525739" y="1907231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75" name="Ovaal 174"/>
            <p:cNvSpPr/>
            <p:nvPr/>
          </p:nvSpPr>
          <p:spPr>
            <a:xfrm>
              <a:off x="8797606" y="1114296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76" name="Ovaal 175"/>
            <p:cNvSpPr/>
            <p:nvPr/>
          </p:nvSpPr>
          <p:spPr>
            <a:xfrm>
              <a:off x="7052686" y="2390383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77" name="Ovaal 176"/>
            <p:cNvSpPr/>
            <p:nvPr/>
          </p:nvSpPr>
          <p:spPr>
            <a:xfrm>
              <a:off x="7778597" y="913309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78" name="Ovaal 177"/>
            <p:cNvSpPr/>
            <p:nvPr/>
          </p:nvSpPr>
          <p:spPr>
            <a:xfrm>
              <a:off x="7979932" y="219610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</p:grpSp>
      <p:grpSp>
        <p:nvGrpSpPr>
          <p:cNvPr id="2" name="Groep 1"/>
          <p:cNvGrpSpPr/>
          <p:nvPr/>
        </p:nvGrpSpPr>
        <p:grpSpPr>
          <a:xfrm>
            <a:off x="-2458497" y="506137"/>
            <a:ext cx="11679409" cy="3731337"/>
            <a:chOff x="-2458497" y="506137"/>
            <a:chExt cx="11679409" cy="3731337"/>
          </a:xfrm>
        </p:grpSpPr>
        <p:grpSp>
          <p:nvGrpSpPr>
            <p:cNvPr id="75" name="Groep 74"/>
            <p:cNvGrpSpPr/>
            <p:nvPr/>
          </p:nvGrpSpPr>
          <p:grpSpPr>
            <a:xfrm>
              <a:off x="1283514" y="510856"/>
              <a:ext cx="4000500" cy="2476500"/>
              <a:chOff x="4736108" y="70433"/>
              <a:chExt cx="4000500" cy="2476500"/>
            </a:xfrm>
          </p:grpSpPr>
          <p:pic>
            <p:nvPicPr>
              <p:cNvPr id="76" name="Afbeelding 7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6108" y="70433"/>
                <a:ext cx="4000500" cy="2476500"/>
              </a:xfrm>
              <a:prstGeom prst="rect">
                <a:avLst/>
              </a:prstGeom>
            </p:spPr>
          </p:pic>
          <p:grpSp>
            <p:nvGrpSpPr>
              <p:cNvPr id="77" name="Groep 76"/>
              <p:cNvGrpSpPr/>
              <p:nvPr/>
            </p:nvGrpSpPr>
            <p:grpSpPr>
              <a:xfrm>
                <a:off x="4875400" y="261719"/>
                <a:ext cx="3861208" cy="2215305"/>
                <a:chOff x="4875400" y="261719"/>
                <a:chExt cx="3861208" cy="2215305"/>
              </a:xfrm>
            </p:grpSpPr>
            <p:sp>
              <p:nvSpPr>
                <p:cNvPr id="78" name="Rechthoek 77"/>
                <p:cNvSpPr/>
                <p:nvPr/>
              </p:nvSpPr>
              <p:spPr>
                <a:xfrm>
                  <a:off x="5679347" y="755009"/>
                  <a:ext cx="2910980" cy="35233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9" name="Rechthoek 78"/>
                <p:cNvSpPr/>
                <p:nvPr/>
              </p:nvSpPr>
              <p:spPr>
                <a:xfrm>
                  <a:off x="5575010" y="1499970"/>
                  <a:ext cx="2910980" cy="35233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0" name="Ovaal 79"/>
                <p:cNvSpPr/>
                <p:nvPr/>
              </p:nvSpPr>
              <p:spPr>
                <a:xfrm>
                  <a:off x="6283875" y="2326022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1" name="Ovaal 80"/>
                <p:cNvSpPr/>
                <p:nvPr/>
              </p:nvSpPr>
              <p:spPr>
                <a:xfrm>
                  <a:off x="8519020" y="2175020"/>
                  <a:ext cx="217588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2" name="Ovaal 81"/>
                <p:cNvSpPr/>
                <p:nvPr/>
              </p:nvSpPr>
              <p:spPr>
                <a:xfrm>
                  <a:off x="6992223" y="2014363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3" name="Ovaal 82"/>
                <p:cNvSpPr/>
                <p:nvPr/>
              </p:nvSpPr>
              <p:spPr>
                <a:xfrm>
                  <a:off x="5536733" y="2169430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4" name="Ovaal 83"/>
                <p:cNvSpPr/>
                <p:nvPr/>
              </p:nvSpPr>
              <p:spPr>
                <a:xfrm>
                  <a:off x="5465426" y="1875816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5" name="Ovaal 84"/>
                <p:cNvSpPr/>
                <p:nvPr/>
              </p:nvSpPr>
              <p:spPr>
                <a:xfrm>
                  <a:off x="5789800" y="172481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6" name="Ovaal 85"/>
                <p:cNvSpPr/>
                <p:nvPr/>
              </p:nvSpPr>
              <p:spPr>
                <a:xfrm>
                  <a:off x="4875400" y="261719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7" name="Ovaal 86"/>
                <p:cNvSpPr/>
                <p:nvPr/>
              </p:nvSpPr>
              <p:spPr>
                <a:xfrm>
                  <a:off x="7013195" y="68121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8" name="Ovaal 87"/>
                <p:cNvSpPr/>
                <p:nvPr/>
              </p:nvSpPr>
              <p:spPr>
                <a:xfrm>
                  <a:off x="7215928" y="145636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9" name="Ovaal 88"/>
                <p:cNvSpPr/>
                <p:nvPr/>
              </p:nvSpPr>
              <p:spPr>
                <a:xfrm>
                  <a:off x="8414683" y="1043643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90" name="Ovaal 89"/>
                <p:cNvSpPr/>
                <p:nvPr/>
              </p:nvSpPr>
              <p:spPr>
                <a:xfrm>
                  <a:off x="6518249" y="704675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grpSp>
          <p:nvGrpSpPr>
            <p:cNvPr id="22" name="Groep 21"/>
            <p:cNvGrpSpPr/>
            <p:nvPr/>
          </p:nvGrpSpPr>
          <p:grpSpPr>
            <a:xfrm>
              <a:off x="-2458497" y="515575"/>
              <a:ext cx="4000500" cy="2476500"/>
              <a:chOff x="4736108" y="70433"/>
              <a:chExt cx="4000500" cy="2476500"/>
            </a:xfrm>
          </p:grpSpPr>
          <p:pic>
            <p:nvPicPr>
              <p:cNvPr id="5" name="Afbeelding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6108" y="70433"/>
                <a:ext cx="4000500" cy="2476500"/>
              </a:xfrm>
              <a:prstGeom prst="rect">
                <a:avLst/>
              </a:prstGeom>
            </p:spPr>
          </p:pic>
          <p:grpSp>
            <p:nvGrpSpPr>
              <p:cNvPr id="20" name="Groep 19"/>
              <p:cNvGrpSpPr/>
              <p:nvPr/>
            </p:nvGrpSpPr>
            <p:grpSpPr>
              <a:xfrm>
                <a:off x="4875400" y="261719"/>
                <a:ext cx="3861208" cy="2215305"/>
                <a:chOff x="4875400" y="261719"/>
                <a:chExt cx="3861208" cy="2215305"/>
              </a:xfrm>
            </p:grpSpPr>
            <p:sp>
              <p:nvSpPr>
                <p:cNvPr id="7" name="Rechthoek 6"/>
                <p:cNvSpPr/>
                <p:nvPr/>
              </p:nvSpPr>
              <p:spPr>
                <a:xfrm>
                  <a:off x="5679347" y="755009"/>
                  <a:ext cx="2910980" cy="35233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" name="Rechthoek 7"/>
                <p:cNvSpPr/>
                <p:nvPr/>
              </p:nvSpPr>
              <p:spPr>
                <a:xfrm>
                  <a:off x="5575010" y="1499970"/>
                  <a:ext cx="2910980" cy="35233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9" name="Ovaal 8"/>
                <p:cNvSpPr/>
                <p:nvPr/>
              </p:nvSpPr>
              <p:spPr>
                <a:xfrm>
                  <a:off x="6283875" y="2326022"/>
                  <a:ext cx="142614" cy="1510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0" name="Ovaal 9"/>
                <p:cNvSpPr/>
                <p:nvPr/>
              </p:nvSpPr>
              <p:spPr>
                <a:xfrm>
                  <a:off x="8519020" y="2175020"/>
                  <a:ext cx="217588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1" name="Ovaal 10"/>
                <p:cNvSpPr/>
                <p:nvPr/>
              </p:nvSpPr>
              <p:spPr>
                <a:xfrm>
                  <a:off x="6992223" y="2014363"/>
                  <a:ext cx="142614" cy="1510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" name="Ovaal 11"/>
                <p:cNvSpPr/>
                <p:nvPr/>
              </p:nvSpPr>
              <p:spPr>
                <a:xfrm>
                  <a:off x="5536733" y="2169430"/>
                  <a:ext cx="142614" cy="1510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" name="Ovaal 12"/>
                <p:cNvSpPr/>
                <p:nvPr/>
              </p:nvSpPr>
              <p:spPr>
                <a:xfrm>
                  <a:off x="5465426" y="1875816"/>
                  <a:ext cx="142614" cy="1510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" name="Ovaal 13"/>
                <p:cNvSpPr/>
                <p:nvPr/>
              </p:nvSpPr>
              <p:spPr>
                <a:xfrm>
                  <a:off x="5789800" y="1724814"/>
                  <a:ext cx="142614" cy="1510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5" name="Ovaal 14"/>
                <p:cNvSpPr/>
                <p:nvPr/>
              </p:nvSpPr>
              <p:spPr>
                <a:xfrm>
                  <a:off x="4875400" y="261719"/>
                  <a:ext cx="142614" cy="1510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6" name="Ovaal 15"/>
                <p:cNvSpPr/>
                <p:nvPr/>
              </p:nvSpPr>
              <p:spPr>
                <a:xfrm>
                  <a:off x="7013195" y="681214"/>
                  <a:ext cx="142614" cy="1510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7" name="Ovaal 16"/>
                <p:cNvSpPr/>
                <p:nvPr/>
              </p:nvSpPr>
              <p:spPr>
                <a:xfrm>
                  <a:off x="7215928" y="145636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8" name="Ovaal 17"/>
                <p:cNvSpPr/>
                <p:nvPr/>
              </p:nvSpPr>
              <p:spPr>
                <a:xfrm>
                  <a:off x="8414683" y="1043643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" name="Ovaal 18"/>
                <p:cNvSpPr/>
                <p:nvPr/>
              </p:nvSpPr>
              <p:spPr>
                <a:xfrm>
                  <a:off x="6518249" y="704675"/>
                  <a:ext cx="142614" cy="1510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grpSp>
          <p:nvGrpSpPr>
            <p:cNvPr id="23" name="Groep 22"/>
            <p:cNvGrpSpPr/>
            <p:nvPr/>
          </p:nvGrpSpPr>
          <p:grpSpPr>
            <a:xfrm>
              <a:off x="5072543" y="506137"/>
              <a:ext cx="4000500" cy="2476500"/>
              <a:chOff x="4736108" y="70433"/>
              <a:chExt cx="4000500" cy="2476500"/>
            </a:xfrm>
          </p:grpSpPr>
          <p:pic>
            <p:nvPicPr>
              <p:cNvPr id="24" name="Afbeelding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6108" y="70433"/>
                <a:ext cx="4000500" cy="2476500"/>
              </a:xfrm>
              <a:prstGeom prst="rect">
                <a:avLst/>
              </a:prstGeom>
            </p:spPr>
          </p:pic>
          <p:grpSp>
            <p:nvGrpSpPr>
              <p:cNvPr id="25" name="Groep 24"/>
              <p:cNvGrpSpPr/>
              <p:nvPr/>
            </p:nvGrpSpPr>
            <p:grpSpPr>
              <a:xfrm>
                <a:off x="4875400" y="261719"/>
                <a:ext cx="3861208" cy="2215305"/>
                <a:chOff x="4875400" y="261719"/>
                <a:chExt cx="3861208" cy="2215305"/>
              </a:xfrm>
            </p:grpSpPr>
            <p:sp>
              <p:nvSpPr>
                <p:cNvPr id="26" name="Rechthoek 25"/>
                <p:cNvSpPr/>
                <p:nvPr/>
              </p:nvSpPr>
              <p:spPr>
                <a:xfrm>
                  <a:off x="5679347" y="755009"/>
                  <a:ext cx="2910980" cy="35233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7" name="Rechthoek 26"/>
                <p:cNvSpPr/>
                <p:nvPr/>
              </p:nvSpPr>
              <p:spPr>
                <a:xfrm>
                  <a:off x="5575010" y="1499970"/>
                  <a:ext cx="2910980" cy="35233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8" name="Ovaal 27"/>
                <p:cNvSpPr/>
                <p:nvPr/>
              </p:nvSpPr>
              <p:spPr>
                <a:xfrm>
                  <a:off x="6283875" y="2326022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9" name="Ovaal 28"/>
                <p:cNvSpPr/>
                <p:nvPr/>
              </p:nvSpPr>
              <p:spPr>
                <a:xfrm>
                  <a:off x="8519020" y="2175020"/>
                  <a:ext cx="217588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0" name="Ovaal 29"/>
                <p:cNvSpPr/>
                <p:nvPr/>
              </p:nvSpPr>
              <p:spPr>
                <a:xfrm>
                  <a:off x="6992223" y="2014363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1" name="Ovaal 30"/>
                <p:cNvSpPr/>
                <p:nvPr/>
              </p:nvSpPr>
              <p:spPr>
                <a:xfrm>
                  <a:off x="5536733" y="2169430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2" name="Ovaal 31"/>
                <p:cNvSpPr/>
                <p:nvPr/>
              </p:nvSpPr>
              <p:spPr>
                <a:xfrm>
                  <a:off x="5465426" y="1875816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3" name="Ovaal 32"/>
                <p:cNvSpPr/>
                <p:nvPr/>
              </p:nvSpPr>
              <p:spPr>
                <a:xfrm>
                  <a:off x="5789800" y="172481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4" name="Ovaal 33"/>
                <p:cNvSpPr/>
                <p:nvPr/>
              </p:nvSpPr>
              <p:spPr>
                <a:xfrm>
                  <a:off x="4875400" y="261719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5" name="Ovaal 34"/>
                <p:cNvSpPr/>
                <p:nvPr/>
              </p:nvSpPr>
              <p:spPr>
                <a:xfrm>
                  <a:off x="7013195" y="68121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6" name="Ovaal 35"/>
                <p:cNvSpPr/>
                <p:nvPr/>
              </p:nvSpPr>
              <p:spPr>
                <a:xfrm>
                  <a:off x="7215928" y="145636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7" name="Ovaal 36"/>
                <p:cNvSpPr/>
                <p:nvPr/>
              </p:nvSpPr>
              <p:spPr>
                <a:xfrm>
                  <a:off x="8414683" y="1043643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8" name="Ovaal 37"/>
                <p:cNvSpPr/>
                <p:nvPr/>
              </p:nvSpPr>
              <p:spPr>
                <a:xfrm>
                  <a:off x="6518249" y="704675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sp>
          <p:nvSpPr>
            <p:cNvPr id="6" name="Ovaal 5"/>
            <p:cNvSpPr/>
            <p:nvPr/>
          </p:nvSpPr>
          <p:spPr>
            <a:xfrm>
              <a:off x="362736" y="1224269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56" name="Ovaal 55"/>
            <p:cNvSpPr/>
            <p:nvPr/>
          </p:nvSpPr>
          <p:spPr>
            <a:xfrm>
              <a:off x="703627" y="1461871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57" name="Ovaal 56"/>
            <p:cNvSpPr/>
            <p:nvPr/>
          </p:nvSpPr>
          <p:spPr>
            <a:xfrm>
              <a:off x="1524083" y="1149817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58" name="Ovaal 57"/>
            <p:cNvSpPr/>
            <p:nvPr/>
          </p:nvSpPr>
          <p:spPr>
            <a:xfrm>
              <a:off x="1912523" y="1456805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59" name="Ovaal 58"/>
            <p:cNvSpPr/>
            <p:nvPr/>
          </p:nvSpPr>
          <p:spPr>
            <a:xfrm>
              <a:off x="2902588" y="1868562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60" name="Ovaal 59"/>
            <p:cNvSpPr/>
            <p:nvPr/>
          </p:nvSpPr>
          <p:spPr>
            <a:xfrm>
              <a:off x="3174455" y="1075627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61" name="Ovaal 60"/>
            <p:cNvSpPr/>
            <p:nvPr/>
          </p:nvSpPr>
          <p:spPr>
            <a:xfrm>
              <a:off x="1429535" y="235171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62" name="Ovaal 61"/>
            <p:cNvSpPr/>
            <p:nvPr/>
          </p:nvSpPr>
          <p:spPr>
            <a:xfrm>
              <a:off x="2155446" y="87464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63" name="Ovaal 62"/>
            <p:cNvSpPr/>
            <p:nvPr/>
          </p:nvSpPr>
          <p:spPr>
            <a:xfrm>
              <a:off x="-1779419" y="109612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64" name="Ovaal 63"/>
            <p:cNvSpPr/>
            <p:nvPr/>
          </p:nvSpPr>
          <p:spPr>
            <a:xfrm>
              <a:off x="-1961150" y="410325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65" name="Ovaal 64"/>
            <p:cNvSpPr/>
            <p:nvPr/>
          </p:nvSpPr>
          <p:spPr>
            <a:xfrm>
              <a:off x="-1474619" y="140092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66" name="Ovaal 65"/>
            <p:cNvSpPr/>
            <p:nvPr/>
          </p:nvSpPr>
          <p:spPr>
            <a:xfrm>
              <a:off x="-1322219" y="155332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67" name="Ovaal 66"/>
            <p:cNvSpPr/>
            <p:nvPr/>
          </p:nvSpPr>
          <p:spPr>
            <a:xfrm>
              <a:off x="-1169819" y="170572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68" name="Ovaal 67"/>
            <p:cNvSpPr/>
            <p:nvPr/>
          </p:nvSpPr>
          <p:spPr>
            <a:xfrm>
              <a:off x="-1017419" y="185812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69" name="Ovaal 68"/>
            <p:cNvSpPr/>
            <p:nvPr/>
          </p:nvSpPr>
          <p:spPr>
            <a:xfrm>
              <a:off x="-865019" y="201052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70" name="Ovaal 69"/>
            <p:cNvSpPr/>
            <p:nvPr/>
          </p:nvSpPr>
          <p:spPr>
            <a:xfrm>
              <a:off x="-712619" y="216292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71" name="Ovaal 70"/>
            <p:cNvSpPr/>
            <p:nvPr/>
          </p:nvSpPr>
          <p:spPr>
            <a:xfrm>
              <a:off x="-560219" y="231532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72" name="Ovaal 71"/>
            <p:cNvSpPr/>
            <p:nvPr/>
          </p:nvSpPr>
          <p:spPr>
            <a:xfrm>
              <a:off x="2356781" y="216000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  <a:endParaRPr lang="nl-NL" u="sng" dirty="0"/>
            </a:p>
          </p:txBody>
        </p:sp>
        <p:sp>
          <p:nvSpPr>
            <p:cNvPr id="105" name="Ovaal 104"/>
            <p:cNvSpPr/>
            <p:nvPr/>
          </p:nvSpPr>
          <p:spPr>
            <a:xfrm>
              <a:off x="3349291" y="2306646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06" name="Ovaal 105"/>
            <p:cNvSpPr/>
            <p:nvPr/>
          </p:nvSpPr>
          <p:spPr>
            <a:xfrm>
              <a:off x="524354" y="2267257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07" name="Ovaal 106"/>
            <p:cNvSpPr/>
            <p:nvPr/>
          </p:nvSpPr>
          <p:spPr>
            <a:xfrm>
              <a:off x="-18467" y="168199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08" name="Ovaal 107"/>
            <p:cNvSpPr/>
            <p:nvPr/>
          </p:nvSpPr>
          <p:spPr>
            <a:xfrm>
              <a:off x="4129475" y="221179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09" name="Ovaal 108"/>
            <p:cNvSpPr/>
            <p:nvPr/>
          </p:nvSpPr>
          <p:spPr>
            <a:xfrm>
              <a:off x="4793360" y="199234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10" name="Ovaal 109"/>
            <p:cNvSpPr/>
            <p:nvPr/>
          </p:nvSpPr>
          <p:spPr>
            <a:xfrm>
              <a:off x="8336600" y="218111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11" name="Ovaal 110"/>
            <p:cNvSpPr/>
            <p:nvPr/>
          </p:nvSpPr>
          <p:spPr>
            <a:xfrm>
              <a:off x="1070113" y="2167975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12" name="Ovaal 111"/>
            <p:cNvSpPr/>
            <p:nvPr/>
          </p:nvSpPr>
          <p:spPr>
            <a:xfrm>
              <a:off x="1130508" y="807528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13" name="Ovaal 112"/>
            <p:cNvSpPr/>
            <p:nvPr/>
          </p:nvSpPr>
          <p:spPr>
            <a:xfrm>
              <a:off x="2253048" y="1784366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14" name="Ovaal 113"/>
            <p:cNvSpPr/>
            <p:nvPr/>
          </p:nvSpPr>
          <p:spPr>
            <a:xfrm>
              <a:off x="3834543" y="1190909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15" name="Ovaal 114"/>
            <p:cNvSpPr/>
            <p:nvPr/>
          </p:nvSpPr>
          <p:spPr>
            <a:xfrm>
              <a:off x="4175434" y="1428511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16" name="Ovaal 115"/>
            <p:cNvSpPr/>
            <p:nvPr/>
          </p:nvSpPr>
          <p:spPr>
            <a:xfrm>
              <a:off x="4995890" y="1116457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17" name="Ovaal 116"/>
            <p:cNvSpPr/>
            <p:nvPr/>
          </p:nvSpPr>
          <p:spPr>
            <a:xfrm>
              <a:off x="5384330" y="1423445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18" name="Ovaal 117"/>
            <p:cNvSpPr/>
            <p:nvPr/>
          </p:nvSpPr>
          <p:spPr>
            <a:xfrm>
              <a:off x="6410605" y="2136381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19" name="Ovaal 118"/>
            <p:cNvSpPr/>
            <p:nvPr/>
          </p:nvSpPr>
          <p:spPr>
            <a:xfrm>
              <a:off x="6646262" y="1042267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20" name="Ovaal 119"/>
            <p:cNvSpPr/>
            <p:nvPr/>
          </p:nvSpPr>
          <p:spPr>
            <a:xfrm>
              <a:off x="4901342" y="231835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21" name="Ovaal 120"/>
            <p:cNvSpPr/>
            <p:nvPr/>
          </p:nvSpPr>
          <p:spPr>
            <a:xfrm>
              <a:off x="5627253" y="84128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22" name="Ovaal 121"/>
            <p:cNvSpPr/>
            <p:nvPr/>
          </p:nvSpPr>
          <p:spPr>
            <a:xfrm>
              <a:off x="5828588" y="2124071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23" name="Ovaal 122"/>
            <p:cNvSpPr/>
            <p:nvPr/>
          </p:nvSpPr>
          <p:spPr>
            <a:xfrm>
              <a:off x="5985887" y="1262938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24" name="Ovaal 123"/>
            <p:cNvSpPr/>
            <p:nvPr/>
          </p:nvSpPr>
          <p:spPr>
            <a:xfrm>
              <a:off x="6326778" y="150054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25" name="Ovaal 124"/>
            <p:cNvSpPr/>
            <p:nvPr/>
          </p:nvSpPr>
          <p:spPr>
            <a:xfrm>
              <a:off x="7086414" y="1425343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26" name="Ovaal 125"/>
            <p:cNvSpPr/>
            <p:nvPr/>
          </p:nvSpPr>
          <p:spPr>
            <a:xfrm>
              <a:off x="7535674" y="149547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27" name="Ovaal 126"/>
            <p:cNvSpPr/>
            <p:nvPr/>
          </p:nvSpPr>
          <p:spPr>
            <a:xfrm>
              <a:off x="8525739" y="1907231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28" name="Ovaal 127"/>
            <p:cNvSpPr/>
            <p:nvPr/>
          </p:nvSpPr>
          <p:spPr>
            <a:xfrm>
              <a:off x="8797606" y="1114296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29" name="Ovaal 128"/>
            <p:cNvSpPr/>
            <p:nvPr/>
          </p:nvSpPr>
          <p:spPr>
            <a:xfrm>
              <a:off x="7052686" y="2390383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30" name="Ovaal 129"/>
            <p:cNvSpPr/>
            <p:nvPr/>
          </p:nvSpPr>
          <p:spPr>
            <a:xfrm>
              <a:off x="7778597" y="913309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31" name="Ovaal 130"/>
            <p:cNvSpPr/>
            <p:nvPr/>
          </p:nvSpPr>
          <p:spPr>
            <a:xfrm>
              <a:off x="7979932" y="219610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96" name="Rechthoek 95"/>
            <p:cNvSpPr/>
            <p:nvPr/>
          </p:nvSpPr>
          <p:spPr>
            <a:xfrm>
              <a:off x="-80566" y="651704"/>
              <a:ext cx="9301478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1" name="Afbeelding 10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30469" r="16698" b="41032"/>
          <a:stretch/>
        </p:blipFill>
        <p:spPr>
          <a:xfrm rot="10800000">
            <a:off x="5134101" y="5042018"/>
            <a:ext cx="4093790" cy="1954400"/>
          </a:xfrm>
          <a:prstGeom prst="rect">
            <a:avLst/>
          </a:prstGeom>
        </p:spPr>
      </p:pic>
      <p:sp>
        <p:nvSpPr>
          <p:cNvPr id="99" name="Rechthoek 98"/>
          <p:cNvSpPr/>
          <p:nvPr/>
        </p:nvSpPr>
        <p:spPr>
          <a:xfrm>
            <a:off x="-263808" y="-118800"/>
            <a:ext cx="10127193" cy="798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6" name="Rechthoek 225">
            <a:extLst>
              <a:ext uri="{FF2B5EF4-FFF2-40B4-BE49-F238E27FC236}">
                <a16:creationId xmlns:a16="http://schemas.microsoft.com/office/drawing/2014/main" id="{ABD1D45C-CC1C-7AF7-4B1D-D026C5885685}"/>
              </a:ext>
            </a:extLst>
          </p:cNvPr>
          <p:cNvSpPr/>
          <p:nvPr/>
        </p:nvSpPr>
        <p:spPr>
          <a:xfrm>
            <a:off x="-328386" y="5011348"/>
            <a:ext cx="955627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8" name="Rechthoek 97"/>
          <p:cNvSpPr/>
          <p:nvPr/>
        </p:nvSpPr>
        <p:spPr>
          <a:xfrm>
            <a:off x="-144000" y="5025600"/>
            <a:ext cx="9280497" cy="2880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29D9B46-3E80-E96F-F9FD-555F414B6B53}"/>
              </a:ext>
            </a:extLst>
          </p:cNvPr>
          <p:cNvSpPr txBox="1"/>
          <p:nvPr/>
        </p:nvSpPr>
        <p:spPr>
          <a:xfrm>
            <a:off x="109793" y="0"/>
            <a:ext cx="903420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Metaal                                          </a:t>
            </a:r>
            <a:r>
              <a:rPr lang="nl-NL" sz="3200" dirty="0">
                <a:solidFill>
                  <a:schemeClr val="bg1"/>
                </a:solidFill>
              </a:rPr>
              <a:t>microniveau </a:t>
            </a:r>
            <a:r>
              <a:rPr lang="nl-NL" sz="3200" dirty="0"/>
              <a:t>     </a:t>
            </a: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tabLst>
                <a:tab pos="5019675" algn="l"/>
              </a:tabLst>
            </a:pPr>
            <a:endParaRPr lang="nl-NL" sz="3200" dirty="0"/>
          </a:p>
          <a:p>
            <a:pPr>
              <a:tabLst>
                <a:tab pos="5019675" algn="l"/>
              </a:tabLst>
            </a:pPr>
            <a:endParaRPr lang="nl-NL" sz="3200" dirty="0"/>
          </a:p>
          <a:p>
            <a:pPr>
              <a:tabLst>
                <a:tab pos="5019675" algn="l"/>
              </a:tabLst>
            </a:pPr>
            <a:endParaRPr lang="nl-NL" sz="3200" dirty="0"/>
          </a:p>
          <a:p>
            <a:pPr>
              <a:tabLst>
                <a:tab pos="5019675" algn="l"/>
              </a:tabLst>
            </a:pPr>
            <a:endParaRPr lang="nl-NL" sz="3200" dirty="0"/>
          </a:p>
          <a:p>
            <a:pPr>
              <a:tabLst>
                <a:tab pos="5019675" algn="l"/>
              </a:tabLst>
            </a:pPr>
            <a:endParaRPr lang="nl-NL" sz="3200" dirty="0"/>
          </a:p>
          <a:p>
            <a:pPr>
              <a:tabLst>
                <a:tab pos="5019675" algn="l"/>
              </a:tabLst>
            </a:pPr>
            <a:r>
              <a:rPr lang="nl-NL" sz="3200" dirty="0">
                <a:solidFill>
                  <a:srgbClr val="FF0000"/>
                </a:solidFill>
              </a:rPr>
              <a:t>Vervormbaarheid                              </a:t>
            </a:r>
            <a:r>
              <a:rPr lang="nl-NL" sz="400" dirty="0">
                <a:solidFill>
                  <a:srgbClr val="FF0000"/>
                </a:solidFill>
              </a:rPr>
              <a:t>        </a:t>
            </a:r>
            <a:r>
              <a:rPr lang="nl-NL" sz="3200" dirty="0">
                <a:solidFill>
                  <a:schemeClr val="bg1"/>
                </a:solidFill>
              </a:rPr>
              <a:t>macroniveau</a:t>
            </a:r>
          </a:p>
        </p:txBody>
      </p:sp>
    </p:spTree>
    <p:extLst>
      <p:ext uri="{BB962C8B-B14F-4D97-AF65-F5344CB8AC3E}">
        <p14:creationId xmlns:p14="http://schemas.microsoft.com/office/powerpoint/2010/main" val="198467275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ep 102"/>
          <p:cNvGrpSpPr/>
          <p:nvPr/>
        </p:nvGrpSpPr>
        <p:grpSpPr>
          <a:xfrm>
            <a:off x="-2458800" y="2692800"/>
            <a:ext cx="11531843" cy="2487300"/>
            <a:chOff x="-2458800" y="506137"/>
            <a:chExt cx="11531843" cy="2487300"/>
          </a:xfrm>
        </p:grpSpPr>
        <p:grpSp>
          <p:nvGrpSpPr>
            <p:cNvPr id="104" name="Groep 103"/>
            <p:cNvGrpSpPr/>
            <p:nvPr/>
          </p:nvGrpSpPr>
          <p:grpSpPr>
            <a:xfrm>
              <a:off x="1283514" y="510856"/>
              <a:ext cx="4000500" cy="2476500"/>
              <a:chOff x="4736108" y="70433"/>
              <a:chExt cx="4000500" cy="2476500"/>
            </a:xfrm>
          </p:grpSpPr>
          <p:pic>
            <p:nvPicPr>
              <p:cNvPr id="211" name="Afbeelding 2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6108" y="70433"/>
                <a:ext cx="4000500" cy="2476500"/>
              </a:xfrm>
              <a:prstGeom prst="rect">
                <a:avLst/>
              </a:prstGeom>
            </p:spPr>
          </p:pic>
          <p:grpSp>
            <p:nvGrpSpPr>
              <p:cNvPr id="212" name="Groep 211"/>
              <p:cNvGrpSpPr/>
              <p:nvPr/>
            </p:nvGrpSpPr>
            <p:grpSpPr>
              <a:xfrm>
                <a:off x="4875400" y="261719"/>
                <a:ext cx="3861208" cy="2064303"/>
                <a:chOff x="4875400" y="261719"/>
                <a:chExt cx="3861208" cy="2064303"/>
              </a:xfrm>
            </p:grpSpPr>
            <p:sp>
              <p:nvSpPr>
                <p:cNvPr id="213" name="Rechthoek 212"/>
                <p:cNvSpPr/>
                <p:nvPr/>
              </p:nvSpPr>
              <p:spPr>
                <a:xfrm>
                  <a:off x="5679347" y="755009"/>
                  <a:ext cx="2910980" cy="35233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14" name="Rechthoek 213"/>
                <p:cNvSpPr/>
                <p:nvPr/>
              </p:nvSpPr>
              <p:spPr>
                <a:xfrm>
                  <a:off x="5575010" y="1499970"/>
                  <a:ext cx="2910980" cy="35233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16" name="Ovaal 215"/>
                <p:cNvSpPr/>
                <p:nvPr/>
              </p:nvSpPr>
              <p:spPr>
                <a:xfrm>
                  <a:off x="8519020" y="2175020"/>
                  <a:ext cx="217588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17" name="Ovaal 216"/>
                <p:cNvSpPr/>
                <p:nvPr/>
              </p:nvSpPr>
              <p:spPr>
                <a:xfrm>
                  <a:off x="6992223" y="2014363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18" name="Ovaal 217"/>
                <p:cNvSpPr/>
                <p:nvPr/>
              </p:nvSpPr>
              <p:spPr>
                <a:xfrm>
                  <a:off x="5536733" y="2169430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19" name="Ovaal 218"/>
                <p:cNvSpPr/>
                <p:nvPr/>
              </p:nvSpPr>
              <p:spPr>
                <a:xfrm>
                  <a:off x="5465426" y="1875816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20" name="Ovaal 219"/>
                <p:cNvSpPr/>
                <p:nvPr/>
              </p:nvSpPr>
              <p:spPr>
                <a:xfrm>
                  <a:off x="5789800" y="172481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21" name="Ovaal 220"/>
                <p:cNvSpPr/>
                <p:nvPr/>
              </p:nvSpPr>
              <p:spPr>
                <a:xfrm>
                  <a:off x="4875400" y="261719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22" name="Ovaal 221"/>
                <p:cNvSpPr/>
                <p:nvPr/>
              </p:nvSpPr>
              <p:spPr>
                <a:xfrm>
                  <a:off x="7013195" y="68121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23" name="Ovaal 222"/>
                <p:cNvSpPr/>
                <p:nvPr/>
              </p:nvSpPr>
              <p:spPr>
                <a:xfrm>
                  <a:off x="7215928" y="145636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24" name="Ovaal 223"/>
                <p:cNvSpPr/>
                <p:nvPr/>
              </p:nvSpPr>
              <p:spPr>
                <a:xfrm>
                  <a:off x="8414683" y="1043643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25" name="Ovaal 224"/>
                <p:cNvSpPr/>
                <p:nvPr/>
              </p:nvSpPr>
              <p:spPr>
                <a:xfrm>
                  <a:off x="6518249" y="704675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grpSp>
          <p:nvGrpSpPr>
            <p:cNvPr id="132" name="Groep 131"/>
            <p:cNvGrpSpPr/>
            <p:nvPr/>
          </p:nvGrpSpPr>
          <p:grpSpPr>
            <a:xfrm>
              <a:off x="-2458800" y="516937"/>
              <a:ext cx="4000803" cy="2476500"/>
              <a:chOff x="4735805" y="71795"/>
              <a:chExt cx="4000803" cy="2476500"/>
            </a:xfrm>
          </p:grpSpPr>
          <p:pic>
            <p:nvPicPr>
              <p:cNvPr id="196" name="Afbeelding 19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5805" y="71795"/>
                <a:ext cx="4000500" cy="2476500"/>
              </a:xfrm>
              <a:prstGeom prst="rect">
                <a:avLst/>
              </a:prstGeom>
            </p:spPr>
          </p:pic>
          <p:grpSp>
            <p:nvGrpSpPr>
              <p:cNvPr id="197" name="Groep 196"/>
              <p:cNvGrpSpPr/>
              <p:nvPr/>
            </p:nvGrpSpPr>
            <p:grpSpPr>
              <a:xfrm>
                <a:off x="4875400" y="261719"/>
                <a:ext cx="3861208" cy="2215305"/>
                <a:chOff x="4875400" y="261719"/>
                <a:chExt cx="3861208" cy="2215305"/>
              </a:xfrm>
            </p:grpSpPr>
            <p:sp>
              <p:nvSpPr>
                <p:cNvPr id="198" name="Rechthoek 197"/>
                <p:cNvSpPr/>
                <p:nvPr/>
              </p:nvSpPr>
              <p:spPr>
                <a:xfrm>
                  <a:off x="5679347" y="755009"/>
                  <a:ext cx="2910980" cy="35233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9" name="Rechthoek 198"/>
                <p:cNvSpPr/>
                <p:nvPr/>
              </p:nvSpPr>
              <p:spPr>
                <a:xfrm>
                  <a:off x="5575010" y="1499970"/>
                  <a:ext cx="2910980" cy="35233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0" name="Ovaal 199"/>
                <p:cNvSpPr/>
                <p:nvPr/>
              </p:nvSpPr>
              <p:spPr>
                <a:xfrm>
                  <a:off x="6283875" y="2326022"/>
                  <a:ext cx="142614" cy="1510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1" name="Ovaal 200"/>
                <p:cNvSpPr/>
                <p:nvPr/>
              </p:nvSpPr>
              <p:spPr>
                <a:xfrm>
                  <a:off x="8519020" y="2175020"/>
                  <a:ext cx="217588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2" name="Ovaal 201"/>
                <p:cNvSpPr/>
                <p:nvPr/>
              </p:nvSpPr>
              <p:spPr>
                <a:xfrm>
                  <a:off x="6992223" y="2014363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3" name="Ovaal 202"/>
                <p:cNvSpPr/>
                <p:nvPr/>
              </p:nvSpPr>
              <p:spPr>
                <a:xfrm>
                  <a:off x="5536733" y="2169430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4" name="Ovaal 203"/>
                <p:cNvSpPr/>
                <p:nvPr/>
              </p:nvSpPr>
              <p:spPr>
                <a:xfrm>
                  <a:off x="5465426" y="1875816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5" name="Ovaal 204"/>
                <p:cNvSpPr/>
                <p:nvPr/>
              </p:nvSpPr>
              <p:spPr>
                <a:xfrm>
                  <a:off x="5789800" y="172481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6" name="Ovaal 205"/>
                <p:cNvSpPr/>
                <p:nvPr/>
              </p:nvSpPr>
              <p:spPr>
                <a:xfrm>
                  <a:off x="4875400" y="261719"/>
                  <a:ext cx="142614" cy="1510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7" name="Ovaal 206"/>
                <p:cNvSpPr/>
                <p:nvPr/>
              </p:nvSpPr>
              <p:spPr>
                <a:xfrm>
                  <a:off x="7013195" y="68121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8" name="Ovaal 207"/>
                <p:cNvSpPr/>
                <p:nvPr/>
              </p:nvSpPr>
              <p:spPr>
                <a:xfrm>
                  <a:off x="7215928" y="145636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9" name="Ovaal 208"/>
                <p:cNvSpPr/>
                <p:nvPr/>
              </p:nvSpPr>
              <p:spPr>
                <a:xfrm>
                  <a:off x="8414683" y="1043643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10" name="Ovaal 209"/>
                <p:cNvSpPr/>
                <p:nvPr/>
              </p:nvSpPr>
              <p:spPr>
                <a:xfrm>
                  <a:off x="6518249" y="704675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grpSp>
          <p:nvGrpSpPr>
            <p:cNvPr id="133" name="Groep 132"/>
            <p:cNvGrpSpPr/>
            <p:nvPr/>
          </p:nvGrpSpPr>
          <p:grpSpPr>
            <a:xfrm>
              <a:off x="5072543" y="506137"/>
              <a:ext cx="4000500" cy="2476500"/>
              <a:chOff x="4736108" y="70433"/>
              <a:chExt cx="4000500" cy="2476500"/>
            </a:xfrm>
          </p:grpSpPr>
          <p:pic>
            <p:nvPicPr>
              <p:cNvPr id="181" name="Afbeelding 18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6108" y="70433"/>
                <a:ext cx="4000500" cy="2476500"/>
              </a:xfrm>
              <a:prstGeom prst="rect">
                <a:avLst/>
              </a:prstGeom>
            </p:spPr>
          </p:pic>
          <p:grpSp>
            <p:nvGrpSpPr>
              <p:cNvPr id="182" name="Groep 181"/>
              <p:cNvGrpSpPr/>
              <p:nvPr/>
            </p:nvGrpSpPr>
            <p:grpSpPr>
              <a:xfrm>
                <a:off x="4875400" y="261719"/>
                <a:ext cx="3861208" cy="2215305"/>
                <a:chOff x="4875400" y="261719"/>
                <a:chExt cx="3861208" cy="2215305"/>
              </a:xfrm>
            </p:grpSpPr>
            <p:sp>
              <p:nvSpPr>
                <p:cNvPr id="183" name="Rechthoek 182"/>
                <p:cNvSpPr/>
                <p:nvPr/>
              </p:nvSpPr>
              <p:spPr>
                <a:xfrm>
                  <a:off x="5679347" y="755009"/>
                  <a:ext cx="2910980" cy="35233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84" name="Rechthoek 183"/>
                <p:cNvSpPr/>
                <p:nvPr/>
              </p:nvSpPr>
              <p:spPr>
                <a:xfrm>
                  <a:off x="5575010" y="1499970"/>
                  <a:ext cx="2910980" cy="35233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85" name="Ovaal 184"/>
                <p:cNvSpPr/>
                <p:nvPr/>
              </p:nvSpPr>
              <p:spPr>
                <a:xfrm>
                  <a:off x="6283875" y="2326022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86" name="Ovaal 185"/>
                <p:cNvSpPr/>
                <p:nvPr/>
              </p:nvSpPr>
              <p:spPr>
                <a:xfrm>
                  <a:off x="8519020" y="2175020"/>
                  <a:ext cx="217588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87" name="Ovaal 186"/>
                <p:cNvSpPr/>
                <p:nvPr/>
              </p:nvSpPr>
              <p:spPr>
                <a:xfrm>
                  <a:off x="6992223" y="2014363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88" name="Ovaal 187"/>
                <p:cNvSpPr/>
                <p:nvPr/>
              </p:nvSpPr>
              <p:spPr>
                <a:xfrm>
                  <a:off x="5536733" y="2169430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89" name="Ovaal 188"/>
                <p:cNvSpPr/>
                <p:nvPr/>
              </p:nvSpPr>
              <p:spPr>
                <a:xfrm>
                  <a:off x="5465426" y="1875816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0" name="Ovaal 189"/>
                <p:cNvSpPr/>
                <p:nvPr/>
              </p:nvSpPr>
              <p:spPr>
                <a:xfrm>
                  <a:off x="5789800" y="172481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1" name="Ovaal 190"/>
                <p:cNvSpPr/>
                <p:nvPr/>
              </p:nvSpPr>
              <p:spPr>
                <a:xfrm>
                  <a:off x="4875400" y="261719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2" name="Ovaal 191"/>
                <p:cNvSpPr/>
                <p:nvPr/>
              </p:nvSpPr>
              <p:spPr>
                <a:xfrm>
                  <a:off x="7013195" y="68121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3" name="Ovaal 192"/>
                <p:cNvSpPr/>
                <p:nvPr/>
              </p:nvSpPr>
              <p:spPr>
                <a:xfrm>
                  <a:off x="7215928" y="145636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4" name="Ovaal 193"/>
                <p:cNvSpPr/>
                <p:nvPr/>
              </p:nvSpPr>
              <p:spPr>
                <a:xfrm>
                  <a:off x="8414683" y="1043643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5" name="Ovaal 194"/>
                <p:cNvSpPr/>
                <p:nvPr/>
              </p:nvSpPr>
              <p:spPr>
                <a:xfrm>
                  <a:off x="6518249" y="704675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sp>
          <p:nvSpPr>
            <p:cNvPr id="134" name="Ovaal 133"/>
            <p:cNvSpPr/>
            <p:nvPr/>
          </p:nvSpPr>
          <p:spPr>
            <a:xfrm>
              <a:off x="362736" y="1224269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35" name="Ovaal 134"/>
            <p:cNvSpPr/>
            <p:nvPr/>
          </p:nvSpPr>
          <p:spPr>
            <a:xfrm>
              <a:off x="703627" y="1461871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36" name="Ovaal 135"/>
            <p:cNvSpPr/>
            <p:nvPr/>
          </p:nvSpPr>
          <p:spPr>
            <a:xfrm>
              <a:off x="1524083" y="1149817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37" name="Ovaal 136"/>
            <p:cNvSpPr/>
            <p:nvPr/>
          </p:nvSpPr>
          <p:spPr>
            <a:xfrm>
              <a:off x="1912523" y="1456805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38" name="Ovaal 137"/>
            <p:cNvSpPr/>
            <p:nvPr/>
          </p:nvSpPr>
          <p:spPr>
            <a:xfrm>
              <a:off x="2902588" y="1868562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39" name="Ovaal 138"/>
            <p:cNvSpPr/>
            <p:nvPr/>
          </p:nvSpPr>
          <p:spPr>
            <a:xfrm>
              <a:off x="3174455" y="1075627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40" name="Ovaal 139"/>
            <p:cNvSpPr/>
            <p:nvPr/>
          </p:nvSpPr>
          <p:spPr>
            <a:xfrm>
              <a:off x="1429535" y="235171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41" name="Ovaal 140"/>
            <p:cNvSpPr/>
            <p:nvPr/>
          </p:nvSpPr>
          <p:spPr>
            <a:xfrm>
              <a:off x="2155446" y="87464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42" name="Ovaal 141"/>
            <p:cNvSpPr/>
            <p:nvPr/>
          </p:nvSpPr>
          <p:spPr>
            <a:xfrm>
              <a:off x="-1798953" y="566582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43" name="Ovaal 142"/>
            <p:cNvSpPr/>
            <p:nvPr/>
          </p:nvSpPr>
          <p:spPr>
            <a:xfrm>
              <a:off x="-1627019" y="124852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44" name="Ovaal 143"/>
            <p:cNvSpPr/>
            <p:nvPr/>
          </p:nvSpPr>
          <p:spPr>
            <a:xfrm>
              <a:off x="-1433220" y="2069269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45" name="Ovaal 144"/>
            <p:cNvSpPr/>
            <p:nvPr/>
          </p:nvSpPr>
          <p:spPr>
            <a:xfrm>
              <a:off x="-1210845" y="1227869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46" name="Ovaal 145"/>
            <p:cNvSpPr/>
            <p:nvPr/>
          </p:nvSpPr>
          <p:spPr>
            <a:xfrm>
              <a:off x="-1169819" y="170572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47" name="Ovaal 146"/>
            <p:cNvSpPr/>
            <p:nvPr/>
          </p:nvSpPr>
          <p:spPr>
            <a:xfrm>
              <a:off x="-734978" y="1277356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48" name="Ovaal 147"/>
            <p:cNvSpPr/>
            <p:nvPr/>
          </p:nvSpPr>
          <p:spPr>
            <a:xfrm>
              <a:off x="-328386" y="1900457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49" name="Ovaal 148"/>
            <p:cNvSpPr/>
            <p:nvPr/>
          </p:nvSpPr>
          <p:spPr>
            <a:xfrm>
              <a:off x="-712619" y="216292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50" name="Ovaal 149"/>
            <p:cNvSpPr/>
            <p:nvPr/>
          </p:nvSpPr>
          <p:spPr>
            <a:xfrm>
              <a:off x="-560219" y="231532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51" name="Ovaal 150"/>
            <p:cNvSpPr/>
            <p:nvPr/>
          </p:nvSpPr>
          <p:spPr>
            <a:xfrm>
              <a:off x="2356781" y="216000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  <a:endParaRPr lang="nl-NL" u="sng" dirty="0"/>
            </a:p>
          </p:txBody>
        </p:sp>
        <p:sp>
          <p:nvSpPr>
            <p:cNvPr id="152" name="Ovaal 151"/>
            <p:cNvSpPr/>
            <p:nvPr/>
          </p:nvSpPr>
          <p:spPr>
            <a:xfrm>
              <a:off x="3349291" y="2306646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53" name="Ovaal 152"/>
            <p:cNvSpPr/>
            <p:nvPr/>
          </p:nvSpPr>
          <p:spPr>
            <a:xfrm>
              <a:off x="524354" y="2267257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54" name="Ovaal 153"/>
            <p:cNvSpPr/>
            <p:nvPr/>
          </p:nvSpPr>
          <p:spPr>
            <a:xfrm>
              <a:off x="-18467" y="168199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55" name="Ovaal 154"/>
            <p:cNvSpPr/>
            <p:nvPr/>
          </p:nvSpPr>
          <p:spPr>
            <a:xfrm>
              <a:off x="4129475" y="221179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56" name="Ovaal 155"/>
            <p:cNvSpPr/>
            <p:nvPr/>
          </p:nvSpPr>
          <p:spPr>
            <a:xfrm>
              <a:off x="4793360" y="199234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57" name="Ovaal 156"/>
            <p:cNvSpPr/>
            <p:nvPr/>
          </p:nvSpPr>
          <p:spPr>
            <a:xfrm>
              <a:off x="8336600" y="218111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58" name="Ovaal 157"/>
            <p:cNvSpPr/>
            <p:nvPr/>
          </p:nvSpPr>
          <p:spPr>
            <a:xfrm>
              <a:off x="1070113" y="2167975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59" name="Ovaal 158"/>
            <p:cNvSpPr/>
            <p:nvPr/>
          </p:nvSpPr>
          <p:spPr>
            <a:xfrm>
              <a:off x="1130508" y="807528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60" name="Ovaal 159"/>
            <p:cNvSpPr/>
            <p:nvPr/>
          </p:nvSpPr>
          <p:spPr>
            <a:xfrm>
              <a:off x="2253048" y="1784366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61" name="Ovaal 160"/>
            <p:cNvSpPr/>
            <p:nvPr/>
          </p:nvSpPr>
          <p:spPr>
            <a:xfrm>
              <a:off x="3834543" y="1190909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62" name="Ovaal 161"/>
            <p:cNvSpPr/>
            <p:nvPr/>
          </p:nvSpPr>
          <p:spPr>
            <a:xfrm>
              <a:off x="4175434" y="1428511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63" name="Ovaal 162"/>
            <p:cNvSpPr/>
            <p:nvPr/>
          </p:nvSpPr>
          <p:spPr>
            <a:xfrm>
              <a:off x="4995890" y="1116457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64" name="Ovaal 163"/>
            <p:cNvSpPr/>
            <p:nvPr/>
          </p:nvSpPr>
          <p:spPr>
            <a:xfrm>
              <a:off x="5384330" y="1423445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65" name="Ovaal 164"/>
            <p:cNvSpPr/>
            <p:nvPr/>
          </p:nvSpPr>
          <p:spPr>
            <a:xfrm>
              <a:off x="6410605" y="2136381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66" name="Ovaal 165"/>
            <p:cNvSpPr/>
            <p:nvPr/>
          </p:nvSpPr>
          <p:spPr>
            <a:xfrm>
              <a:off x="6646262" y="1042267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67" name="Ovaal 166"/>
            <p:cNvSpPr/>
            <p:nvPr/>
          </p:nvSpPr>
          <p:spPr>
            <a:xfrm>
              <a:off x="4901342" y="231835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68" name="Ovaal 167"/>
            <p:cNvSpPr/>
            <p:nvPr/>
          </p:nvSpPr>
          <p:spPr>
            <a:xfrm>
              <a:off x="5627253" y="84128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69" name="Ovaal 168"/>
            <p:cNvSpPr/>
            <p:nvPr/>
          </p:nvSpPr>
          <p:spPr>
            <a:xfrm>
              <a:off x="5828588" y="2124071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70" name="Ovaal 169"/>
            <p:cNvSpPr/>
            <p:nvPr/>
          </p:nvSpPr>
          <p:spPr>
            <a:xfrm>
              <a:off x="5985887" y="1262938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71" name="Ovaal 170"/>
            <p:cNvSpPr/>
            <p:nvPr/>
          </p:nvSpPr>
          <p:spPr>
            <a:xfrm>
              <a:off x="6326778" y="150054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72" name="Ovaal 171"/>
            <p:cNvSpPr/>
            <p:nvPr/>
          </p:nvSpPr>
          <p:spPr>
            <a:xfrm>
              <a:off x="7086414" y="1425343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73" name="Ovaal 172"/>
            <p:cNvSpPr/>
            <p:nvPr/>
          </p:nvSpPr>
          <p:spPr>
            <a:xfrm>
              <a:off x="7535674" y="149547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74" name="Ovaal 173"/>
            <p:cNvSpPr/>
            <p:nvPr/>
          </p:nvSpPr>
          <p:spPr>
            <a:xfrm>
              <a:off x="8525739" y="1907231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75" name="Ovaal 174"/>
            <p:cNvSpPr/>
            <p:nvPr/>
          </p:nvSpPr>
          <p:spPr>
            <a:xfrm>
              <a:off x="8797606" y="1114296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76" name="Ovaal 175"/>
            <p:cNvSpPr/>
            <p:nvPr/>
          </p:nvSpPr>
          <p:spPr>
            <a:xfrm>
              <a:off x="7052686" y="2390383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77" name="Ovaal 176"/>
            <p:cNvSpPr/>
            <p:nvPr/>
          </p:nvSpPr>
          <p:spPr>
            <a:xfrm>
              <a:off x="7778597" y="913309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78" name="Ovaal 177"/>
            <p:cNvSpPr/>
            <p:nvPr/>
          </p:nvSpPr>
          <p:spPr>
            <a:xfrm>
              <a:off x="7979932" y="219610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</p:grpSp>
      <p:grpSp>
        <p:nvGrpSpPr>
          <p:cNvPr id="2" name="Groep 1"/>
          <p:cNvGrpSpPr/>
          <p:nvPr/>
        </p:nvGrpSpPr>
        <p:grpSpPr>
          <a:xfrm>
            <a:off x="-2458497" y="506137"/>
            <a:ext cx="11679409" cy="3731337"/>
            <a:chOff x="-2458497" y="506137"/>
            <a:chExt cx="11679409" cy="3731337"/>
          </a:xfrm>
        </p:grpSpPr>
        <p:grpSp>
          <p:nvGrpSpPr>
            <p:cNvPr id="75" name="Groep 74"/>
            <p:cNvGrpSpPr/>
            <p:nvPr/>
          </p:nvGrpSpPr>
          <p:grpSpPr>
            <a:xfrm>
              <a:off x="1283514" y="510856"/>
              <a:ext cx="4000500" cy="2476500"/>
              <a:chOff x="4736108" y="70433"/>
              <a:chExt cx="4000500" cy="2476500"/>
            </a:xfrm>
          </p:grpSpPr>
          <p:pic>
            <p:nvPicPr>
              <p:cNvPr id="76" name="Afbeelding 7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6108" y="70433"/>
                <a:ext cx="4000500" cy="2476500"/>
              </a:xfrm>
              <a:prstGeom prst="rect">
                <a:avLst/>
              </a:prstGeom>
            </p:spPr>
          </p:pic>
          <p:grpSp>
            <p:nvGrpSpPr>
              <p:cNvPr id="77" name="Groep 76"/>
              <p:cNvGrpSpPr/>
              <p:nvPr/>
            </p:nvGrpSpPr>
            <p:grpSpPr>
              <a:xfrm>
                <a:off x="4875400" y="261719"/>
                <a:ext cx="3861208" cy="2215305"/>
                <a:chOff x="4875400" y="261719"/>
                <a:chExt cx="3861208" cy="2215305"/>
              </a:xfrm>
            </p:grpSpPr>
            <p:sp>
              <p:nvSpPr>
                <p:cNvPr id="78" name="Rechthoek 77"/>
                <p:cNvSpPr/>
                <p:nvPr/>
              </p:nvSpPr>
              <p:spPr>
                <a:xfrm>
                  <a:off x="5679347" y="755009"/>
                  <a:ext cx="2910980" cy="35233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9" name="Rechthoek 78"/>
                <p:cNvSpPr/>
                <p:nvPr/>
              </p:nvSpPr>
              <p:spPr>
                <a:xfrm>
                  <a:off x="5575010" y="1499970"/>
                  <a:ext cx="2910980" cy="35233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0" name="Ovaal 79"/>
                <p:cNvSpPr/>
                <p:nvPr/>
              </p:nvSpPr>
              <p:spPr>
                <a:xfrm>
                  <a:off x="6283875" y="2326022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1" name="Ovaal 80"/>
                <p:cNvSpPr/>
                <p:nvPr/>
              </p:nvSpPr>
              <p:spPr>
                <a:xfrm>
                  <a:off x="8519020" y="2175020"/>
                  <a:ext cx="217588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2" name="Ovaal 81"/>
                <p:cNvSpPr/>
                <p:nvPr/>
              </p:nvSpPr>
              <p:spPr>
                <a:xfrm>
                  <a:off x="6992223" y="2014363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3" name="Ovaal 82"/>
                <p:cNvSpPr/>
                <p:nvPr/>
              </p:nvSpPr>
              <p:spPr>
                <a:xfrm>
                  <a:off x="5536733" y="2169430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4" name="Ovaal 83"/>
                <p:cNvSpPr/>
                <p:nvPr/>
              </p:nvSpPr>
              <p:spPr>
                <a:xfrm>
                  <a:off x="5465426" y="1875816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5" name="Ovaal 84"/>
                <p:cNvSpPr/>
                <p:nvPr/>
              </p:nvSpPr>
              <p:spPr>
                <a:xfrm>
                  <a:off x="5789800" y="172481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6" name="Ovaal 85"/>
                <p:cNvSpPr/>
                <p:nvPr/>
              </p:nvSpPr>
              <p:spPr>
                <a:xfrm>
                  <a:off x="4875400" y="261719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7" name="Ovaal 86"/>
                <p:cNvSpPr/>
                <p:nvPr/>
              </p:nvSpPr>
              <p:spPr>
                <a:xfrm>
                  <a:off x="7013195" y="68121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8" name="Ovaal 87"/>
                <p:cNvSpPr/>
                <p:nvPr/>
              </p:nvSpPr>
              <p:spPr>
                <a:xfrm>
                  <a:off x="7215928" y="145636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9" name="Ovaal 88"/>
                <p:cNvSpPr/>
                <p:nvPr/>
              </p:nvSpPr>
              <p:spPr>
                <a:xfrm>
                  <a:off x="8414683" y="1043643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90" name="Ovaal 89"/>
                <p:cNvSpPr/>
                <p:nvPr/>
              </p:nvSpPr>
              <p:spPr>
                <a:xfrm>
                  <a:off x="6518249" y="704675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grpSp>
          <p:nvGrpSpPr>
            <p:cNvPr id="22" name="Groep 21"/>
            <p:cNvGrpSpPr/>
            <p:nvPr/>
          </p:nvGrpSpPr>
          <p:grpSpPr>
            <a:xfrm>
              <a:off x="-2458497" y="515575"/>
              <a:ext cx="4000500" cy="2476500"/>
              <a:chOff x="4736108" y="70433"/>
              <a:chExt cx="4000500" cy="2476500"/>
            </a:xfrm>
          </p:grpSpPr>
          <p:pic>
            <p:nvPicPr>
              <p:cNvPr id="5" name="Afbeelding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6108" y="70433"/>
                <a:ext cx="4000500" cy="2476500"/>
              </a:xfrm>
              <a:prstGeom prst="rect">
                <a:avLst/>
              </a:prstGeom>
            </p:spPr>
          </p:pic>
          <p:grpSp>
            <p:nvGrpSpPr>
              <p:cNvPr id="20" name="Groep 19"/>
              <p:cNvGrpSpPr/>
              <p:nvPr/>
            </p:nvGrpSpPr>
            <p:grpSpPr>
              <a:xfrm>
                <a:off x="4875400" y="261719"/>
                <a:ext cx="3861208" cy="2215305"/>
                <a:chOff x="4875400" y="261719"/>
                <a:chExt cx="3861208" cy="2215305"/>
              </a:xfrm>
            </p:grpSpPr>
            <p:sp>
              <p:nvSpPr>
                <p:cNvPr id="7" name="Rechthoek 6"/>
                <p:cNvSpPr/>
                <p:nvPr/>
              </p:nvSpPr>
              <p:spPr>
                <a:xfrm>
                  <a:off x="5679347" y="755009"/>
                  <a:ext cx="2910980" cy="35233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" name="Rechthoek 7"/>
                <p:cNvSpPr/>
                <p:nvPr/>
              </p:nvSpPr>
              <p:spPr>
                <a:xfrm>
                  <a:off x="5575010" y="1499970"/>
                  <a:ext cx="2910980" cy="35233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9" name="Ovaal 8"/>
                <p:cNvSpPr/>
                <p:nvPr/>
              </p:nvSpPr>
              <p:spPr>
                <a:xfrm>
                  <a:off x="6283875" y="2326022"/>
                  <a:ext cx="142614" cy="1510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0" name="Ovaal 9"/>
                <p:cNvSpPr/>
                <p:nvPr/>
              </p:nvSpPr>
              <p:spPr>
                <a:xfrm>
                  <a:off x="8519020" y="2175020"/>
                  <a:ext cx="217588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1" name="Ovaal 10"/>
                <p:cNvSpPr/>
                <p:nvPr/>
              </p:nvSpPr>
              <p:spPr>
                <a:xfrm>
                  <a:off x="6992223" y="2014363"/>
                  <a:ext cx="142614" cy="1510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" name="Ovaal 11"/>
                <p:cNvSpPr/>
                <p:nvPr/>
              </p:nvSpPr>
              <p:spPr>
                <a:xfrm>
                  <a:off x="5536733" y="2169430"/>
                  <a:ext cx="142614" cy="1510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" name="Ovaal 12"/>
                <p:cNvSpPr/>
                <p:nvPr/>
              </p:nvSpPr>
              <p:spPr>
                <a:xfrm>
                  <a:off x="5465426" y="1875816"/>
                  <a:ext cx="142614" cy="1510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" name="Ovaal 13"/>
                <p:cNvSpPr/>
                <p:nvPr/>
              </p:nvSpPr>
              <p:spPr>
                <a:xfrm>
                  <a:off x="5789800" y="1724814"/>
                  <a:ext cx="142614" cy="1510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5" name="Ovaal 14"/>
                <p:cNvSpPr/>
                <p:nvPr/>
              </p:nvSpPr>
              <p:spPr>
                <a:xfrm>
                  <a:off x="4875400" y="261719"/>
                  <a:ext cx="142614" cy="1510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6" name="Ovaal 15"/>
                <p:cNvSpPr/>
                <p:nvPr/>
              </p:nvSpPr>
              <p:spPr>
                <a:xfrm>
                  <a:off x="7013195" y="681214"/>
                  <a:ext cx="142614" cy="1510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7" name="Ovaal 16"/>
                <p:cNvSpPr/>
                <p:nvPr/>
              </p:nvSpPr>
              <p:spPr>
                <a:xfrm>
                  <a:off x="7215928" y="145636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8" name="Ovaal 17"/>
                <p:cNvSpPr/>
                <p:nvPr/>
              </p:nvSpPr>
              <p:spPr>
                <a:xfrm>
                  <a:off x="8414683" y="1043643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" name="Ovaal 18"/>
                <p:cNvSpPr/>
                <p:nvPr/>
              </p:nvSpPr>
              <p:spPr>
                <a:xfrm>
                  <a:off x="6518249" y="704675"/>
                  <a:ext cx="142614" cy="1510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grpSp>
          <p:nvGrpSpPr>
            <p:cNvPr id="23" name="Groep 22"/>
            <p:cNvGrpSpPr/>
            <p:nvPr/>
          </p:nvGrpSpPr>
          <p:grpSpPr>
            <a:xfrm>
              <a:off x="5072543" y="506137"/>
              <a:ext cx="4000500" cy="2476500"/>
              <a:chOff x="4736108" y="70433"/>
              <a:chExt cx="4000500" cy="2476500"/>
            </a:xfrm>
          </p:grpSpPr>
          <p:pic>
            <p:nvPicPr>
              <p:cNvPr id="24" name="Afbeelding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6108" y="70433"/>
                <a:ext cx="4000500" cy="2476500"/>
              </a:xfrm>
              <a:prstGeom prst="rect">
                <a:avLst/>
              </a:prstGeom>
            </p:spPr>
          </p:pic>
          <p:grpSp>
            <p:nvGrpSpPr>
              <p:cNvPr id="25" name="Groep 24"/>
              <p:cNvGrpSpPr/>
              <p:nvPr/>
            </p:nvGrpSpPr>
            <p:grpSpPr>
              <a:xfrm>
                <a:off x="4875400" y="261719"/>
                <a:ext cx="3861208" cy="2215305"/>
                <a:chOff x="4875400" y="261719"/>
                <a:chExt cx="3861208" cy="2215305"/>
              </a:xfrm>
            </p:grpSpPr>
            <p:sp>
              <p:nvSpPr>
                <p:cNvPr id="26" name="Rechthoek 25"/>
                <p:cNvSpPr/>
                <p:nvPr/>
              </p:nvSpPr>
              <p:spPr>
                <a:xfrm>
                  <a:off x="5679347" y="755009"/>
                  <a:ext cx="2910980" cy="35233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7" name="Rechthoek 26"/>
                <p:cNvSpPr/>
                <p:nvPr/>
              </p:nvSpPr>
              <p:spPr>
                <a:xfrm>
                  <a:off x="5575010" y="1499970"/>
                  <a:ext cx="2910980" cy="35233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8" name="Ovaal 27"/>
                <p:cNvSpPr/>
                <p:nvPr/>
              </p:nvSpPr>
              <p:spPr>
                <a:xfrm>
                  <a:off x="6283875" y="2326022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9" name="Ovaal 28"/>
                <p:cNvSpPr/>
                <p:nvPr/>
              </p:nvSpPr>
              <p:spPr>
                <a:xfrm>
                  <a:off x="8519020" y="2175020"/>
                  <a:ext cx="217588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0" name="Ovaal 29"/>
                <p:cNvSpPr/>
                <p:nvPr/>
              </p:nvSpPr>
              <p:spPr>
                <a:xfrm>
                  <a:off x="6992223" y="2014363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1" name="Ovaal 30"/>
                <p:cNvSpPr/>
                <p:nvPr/>
              </p:nvSpPr>
              <p:spPr>
                <a:xfrm>
                  <a:off x="5536733" y="2169430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2" name="Ovaal 31"/>
                <p:cNvSpPr/>
                <p:nvPr/>
              </p:nvSpPr>
              <p:spPr>
                <a:xfrm>
                  <a:off x="5465426" y="1875816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3" name="Ovaal 32"/>
                <p:cNvSpPr/>
                <p:nvPr/>
              </p:nvSpPr>
              <p:spPr>
                <a:xfrm>
                  <a:off x="5789800" y="172481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4" name="Ovaal 33"/>
                <p:cNvSpPr/>
                <p:nvPr/>
              </p:nvSpPr>
              <p:spPr>
                <a:xfrm>
                  <a:off x="4875400" y="261719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5" name="Ovaal 34"/>
                <p:cNvSpPr/>
                <p:nvPr/>
              </p:nvSpPr>
              <p:spPr>
                <a:xfrm>
                  <a:off x="7013195" y="68121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6" name="Ovaal 35"/>
                <p:cNvSpPr/>
                <p:nvPr/>
              </p:nvSpPr>
              <p:spPr>
                <a:xfrm>
                  <a:off x="7215928" y="1456364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7" name="Ovaal 36"/>
                <p:cNvSpPr/>
                <p:nvPr/>
              </p:nvSpPr>
              <p:spPr>
                <a:xfrm>
                  <a:off x="8414683" y="1043643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8" name="Ovaal 37"/>
                <p:cNvSpPr/>
                <p:nvPr/>
              </p:nvSpPr>
              <p:spPr>
                <a:xfrm>
                  <a:off x="6518249" y="704675"/>
                  <a:ext cx="142614" cy="15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sp>
          <p:nvSpPr>
            <p:cNvPr id="6" name="Ovaal 5"/>
            <p:cNvSpPr/>
            <p:nvPr/>
          </p:nvSpPr>
          <p:spPr>
            <a:xfrm>
              <a:off x="362736" y="1224269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56" name="Ovaal 55"/>
            <p:cNvSpPr/>
            <p:nvPr/>
          </p:nvSpPr>
          <p:spPr>
            <a:xfrm>
              <a:off x="703627" y="1461871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57" name="Ovaal 56"/>
            <p:cNvSpPr/>
            <p:nvPr/>
          </p:nvSpPr>
          <p:spPr>
            <a:xfrm>
              <a:off x="1524083" y="1149817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58" name="Ovaal 57"/>
            <p:cNvSpPr/>
            <p:nvPr/>
          </p:nvSpPr>
          <p:spPr>
            <a:xfrm>
              <a:off x="1912523" y="1456805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59" name="Ovaal 58"/>
            <p:cNvSpPr/>
            <p:nvPr/>
          </p:nvSpPr>
          <p:spPr>
            <a:xfrm>
              <a:off x="2902588" y="1868562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60" name="Ovaal 59"/>
            <p:cNvSpPr/>
            <p:nvPr/>
          </p:nvSpPr>
          <p:spPr>
            <a:xfrm>
              <a:off x="3174455" y="1075627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61" name="Ovaal 60"/>
            <p:cNvSpPr/>
            <p:nvPr/>
          </p:nvSpPr>
          <p:spPr>
            <a:xfrm>
              <a:off x="1429535" y="235171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62" name="Ovaal 61"/>
            <p:cNvSpPr/>
            <p:nvPr/>
          </p:nvSpPr>
          <p:spPr>
            <a:xfrm>
              <a:off x="2155446" y="87464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63" name="Ovaal 62"/>
            <p:cNvSpPr/>
            <p:nvPr/>
          </p:nvSpPr>
          <p:spPr>
            <a:xfrm>
              <a:off x="-1779419" y="109612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64" name="Ovaal 63"/>
            <p:cNvSpPr/>
            <p:nvPr/>
          </p:nvSpPr>
          <p:spPr>
            <a:xfrm>
              <a:off x="-1961150" y="410325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65" name="Ovaal 64"/>
            <p:cNvSpPr/>
            <p:nvPr/>
          </p:nvSpPr>
          <p:spPr>
            <a:xfrm>
              <a:off x="-1474619" y="140092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66" name="Ovaal 65"/>
            <p:cNvSpPr/>
            <p:nvPr/>
          </p:nvSpPr>
          <p:spPr>
            <a:xfrm>
              <a:off x="-1322219" y="155332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67" name="Ovaal 66"/>
            <p:cNvSpPr/>
            <p:nvPr/>
          </p:nvSpPr>
          <p:spPr>
            <a:xfrm>
              <a:off x="-1169819" y="170572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68" name="Ovaal 67"/>
            <p:cNvSpPr/>
            <p:nvPr/>
          </p:nvSpPr>
          <p:spPr>
            <a:xfrm>
              <a:off x="-1017419" y="185812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69" name="Ovaal 68"/>
            <p:cNvSpPr/>
            <p:nvPr/>
          </p:nvSpPr>
          <p:spPr>
            <a:xfrm>
              <a:off x="-865019" y="201052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70" name="Ovaal 69"/>
            <p:cNvSpPr/>
            <p:nvPr/>
          </p:nvSpPr>
          <p:spPr>
            <a:xfrm>
              <a:off x="-712619" y="216292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71" name="Ovaal 70"/>
            <p:cNvSpPr/>
            <p:nvPr/>
          </p:nvSpPr>
          <p:spPr>
            <a:xfrm>
              <a:off x="-560219" y="231532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72" name="Ovaal 71"/>
            <p:cNvSpPr/>
            <p:nvPr/>
          </p:nvSpPr>
          <p:spPr>
            <a:xfrm>
              <a:off x="2356781" y="216000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  <a:endParaRPr lang="nl-NL" u="sng" dirty="0"/>
            </a:p>
          </p:txBody>
        </p:sp>
        <p:sp>
          <p:nvSpPr>
            <p:cNvPr id="105" name="Ovaal 104"/>
            <p:cNvSpPr/>
            <p:nvPr/>
          </p:nvSpPr>
          <p:spPr>
            <a:xfrm>
              <a:off x="3349291" y="2306646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06" name="Ovaal 105"/>
            <p:cNvSpPr/>
            <p:nvPr/>
          </p:nvSpPr>
          <p:spPr>
            <a:xfrm>
              <a:off x="524354" y="2267257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07" name="Ovaal 106"/>
            <p:cNvSpPr/>
            <p:nvPr/>
          </p:nvSpPr>
          <p:spPr>
            <a:xfrm>
              <a:off x="-18467" y="168199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08" name="Ovaal 107"/>
            <p:cNvSpPr/>
            <p:nvPr/>
          </p:nvSpPr>
          <p:spPr>
            <a:xfrm>
              <a:off x="4129475" y="221179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09" name="Ovaal 108"/>
            <p:cNvSpPr/>
            <p:nvPr/>
          </p:nvSpPr>
          <p:spPr>
            <a:xfrm>
              <a:off x="4793360" y="199234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10" name="Ovaal 109"/>
            <p:cNvSpPr/>
            <p:nvPr/>
          </p:nvSpPr>
          <p:spPr>
            <a:xfrm>
              <a:off x="8336600" y="218111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11" name="Ovaal 110"/>
            <p:cNvSpPr/>
            <p:nvPr/>
          </p:nvSpPr>
          <p:spPr>
            <a:xfrm>
              <a:off x="1070113" y="2167975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12" name="Ovaal 111"/>
            <p:cNvSpPr/>
            <p:nvPr/>
          </p:nvSpPr>
          <p:spPr>
            <a:xfrm>
              <a:off x="1130508" y="807528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13" name="Ovaal 112"/>
            <p:cNvSpPr/>
            <p:nvPr/>
          </p:nvSpPr>
          <p:spPr>
            <a:xfrm>
              <a:off x="2253048" y="1784366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14" name="Ovaal 113"/>
            <p:cNvSpPr/>
            <p:nvPr/>
          </p:nvSpPr>
          <p:spPr>
            <a:xfrm>
              <a:off x="3834543" y="1190909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15" name="Ovaal 114"/>
            <p:cNvSpPr/>
            <p:nvPr/>
          </p:nvSpPr>
          <p:spPr>
            <a:xfrm>
              <a:off x="4175434" y="1428511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16" name="Ovaal 115"/>
            <p:cNvSpPr/>
            <p:nvPr/>
          </p:nvSpPr>
          <p:spPr>
            <a:xfrm>
              <a:off x="4995890" y="1116457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17" name="Ovaal 116"/>
            <p:cNvSpPr/>
            <p:nvPr/>
          </p:nvSpPr>
          <p:spPr>
            <a:xfrm>
              <a:off x="5384330" y="1423445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18" name="Ovaal 117"/>
            <p:cNvSpPr/>
            <p:nvPr/>
          </p:nvSpPr>
          <p:spPr>
            <a:xfrm>
              <a:off x="6410605" y="2136381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19" name="Ovaal 118"/>
            <p:cNvSpPr/>
            <p:nvPr/>
          </p:nvSpPr>
          <p:spPr>
            <a:xfrm>
              <a:off x="6646262" y="1042267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20" name="Ovaal 119"/>
            <p:cNvSpPr/>
            <p:nvPr/>
          </p:nvSpPr>
          <p:spPr>
            <a:xfrm>
              <a:off x="4901342" y="231835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21" name="Ovaal 120"/>
            <p:cNvSpPr/>
            <p:nvPr/>
          </p:nvSpPr>
          <p:spPr>
            <a:xfrm>
              <a:off x="5627253" y="84128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22" name="Ovaal 121"/>
            <p:cNvSpPr/>
            <p:nvPr/>
          </p:nvSpPr>
          <p:spPr>
            <a:xfrm>
              <a:off x="5828588" y="2124071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23" name="Ovaal 122"/>
            <p:cNvSpPr/>
            <p:nvPr/>
          </p:nvSpPr>
          <p:spPr>
            <a:xfrm>
              <a:off x="5985887" y="1262938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24" name="Ovaal 123"/>
            <p:cNvSpPr/>
            <p:nvPr/>
          </p:nvSpPr>
          <p:spPr>
            <a:xfrm>
              <a:off x="6326778" y="150054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25" name="Ovaal 124"/>
            <p:cNvSpPr/>
            <p:nvPr/>
          </p:nvSpPr>
          <p:spPr>
            <a:xfrm>
              <a:off x="7086414" y="1425343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26" name="Ovaal 125"/>
            <p:cNvSpPr/>
            <p:nvPr/>
          </p:nvSpPr>
          <p:spPr>
            <a:xfrm>
              <a:off x="7535674" y="1495474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27" name="Ovaal 126"/>
            <p:cNvSpPr/>
            <p:nvPr/>
          </p:nvSpPr>
          <p:spPr>
            <a:xfrm>
              <a:off x="8525739" y="1907231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28" name="Ovaal 127"/>
            <p:cNvSpPr/>
            <p:nvPr/>
          </p:nvSpPr>
          <p:spPr>
            <a:xfrm>
              <a:off x="8797606" y="1114296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29" name="Ovaal 128"/>
            <p:cNvSpPr/>
            <p:nvPr/>
          </p:nvSpPr>
          <p:spPr>
            <a:xfrm>
              <a:off x="7052686" y="2390383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30" name="Ovaal 129"/>
            <p:cNvSpPr/>
            <p:nvPr/>
          </p:nvSpPr>
          <p:spPr>
            <a:xfrm>
              <a:off x="7778597" y="913309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131" name="Ovaal 130"/>
            <p:cNvSpPr/>
            <p:nvPr/>
          </p:nvSpPr>
          <p:spPr>
            <a:xfrm>
              <a:off x="7979932" y="2196100"/>
              <a:ext cx="129156" cy="134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-</a:t>
              </a:r>
            </a:p>
          </p:txBody>
        </p:sp>
        <p:sp>
          <p:nvSpPr>
            <p:cNvPr id="96" name="Rechthoek 95"/>
            <p:cNvSpPr/>
            <p:nvPr/>
          </p:nvSpPr>
          <p:spPr>
            <a:xfrm>
              <a:off x="-80566" y="651704"/>
              <a:ext cx="9301478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1" name="Afbeelding 10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30469" r="16698" b="41032"/>
          <a:stretch/>
        </p:blipFill>
        <p:spPr>
          <a:xfrm rot="10800000">
            <a:off x="5134101" y="5042018"/>
            <a:ext cx="4093790" cy="1954400"/>
          </a:xfrm>
          <a:prstGeom prst="rect">
            <a:avLst/>
          </a:prstGeom>
        </p:spPr>
      </p:pic>
      <p:sp>
        <p:nvSpPr>
          <p:cNvPr id="3" name="PIJL-RECHTS 2"/>
          <p:cNvSpPr/>
          <p:nvPr/>
        </p:nvSpPr>
        <p:spPr>
          <a:xfrm>
            <a:off x="-278218" y="2958558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9" name="Rechthoek 98"/>
          <p:cNvSpPr/>
          <p:nvPr/>
        </p:nvSpPr>
        <p:spPr>
          <a:xfrm>
            <a:off x="-263808" y="-118800"/>
            <a:ext cx="10127193" cy="798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9" name="Rechthoek 228">
            <a:extLst>
              <a:ext uri="{FF2B5EF4-FFF2-40B4-BE49-F238E27FC236}">
                <a16:creationId xmlns:a16="http://schemas.microsoft.com/office/drawing/2014/main" id="{B87FF152-D1D7-538F-B6B2-2F3524743934}"/>
              </a:ext>
            </a:extLst>
          </p:cNvPr>
          <p:cNvSpPr/>
          <p:nvPr/>
        </p:nvSpPr>
        <p:spPr>
          <a:xfrm>
            <a:off x="-103344" y="5014439"/>
            <a:ext cx="930147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0" name="Rechthoek 229">
            <a:extLst>
              <a:ext uri="{FF2B5EF4-FFF2-40B4-BE49-F238E27FC236}">
                <a16:creationId xmlns:a16="http://schemas.microsoft.com/office/drawing/2014/main" id="{CAFEB644-64B6-F2C5-8594-4B409120E7A1}"/>
              </a:ext>
            </a:extLst>
          </p:cNvPr>
          <p:cNvSpPr/>
          <p:nvPr/>
        </p:nvSpPr>
        <p:spPr>
          <a:xfrm>
            <a:off x="-103344" y="5014300"/>
            <a:ext cx="930147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8" name="Rechthoek 97"/>
          <p:cNvSpPr/>
          <p:nvPr/>
        </p:nvSpPr>
        <p:spPr>
          <a:xfrm>
            <a:off x="-106600" y="5028963"/>
            <a:ext cx="9280497" cy="2880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780B613-B4CF-1A82-B487-3D61E65AA227}"/>
              </a:ext>
            </a:extLst>
          </p:cNvPr>
          <p:cNvSpPr txBox="1"/>
          <p:nvPr/>
        </p:nvSpPr>
        <p:spPr>
          <a:xfrm>
            <a:off x="109792" y="-1"/>
            <a:ext cx="903420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Metaal</a:t>
            </a: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tabLst>
                <a:tab pos="5019675" algn="l"/>
              </a:tabLst>
            </a:pPr>
            <a:endParaRPr lang="nl-NL" sz="3200" dirty="0"/>
          </a:p>
          <a:p>
            <a:pPr>
              <a:tabLst>
                <a:tab pos="5019675" algn="l"/>
              </a:tabLst>
            </a:pPr>
            <a:endParaRPr lang="nl-NL" sz="3200" dirty="0"/>
          </a:p>
          <a:p>
            <a:pPr>
              <a:tabLst>
                <a:tab pos="5019675" algn="l"/>
              </a:tabLst>
            </a:pPr>
            <a:endParaRPr lang="nl-NL" sz="3200" dirty="0"/>
          </a:p>
          <a:p>
            <a:pPr>
              <a:tabLst>
                <a:tab pos="5019675" algn="l"/>
              </a:tabLst>
            </a:pPr>
            <a:endParaRPr lang="nl-NL" sz="3200" dirty="0"/>
          </a:p>
          <a:p>
            <a:pPr>
              <a:tabLst>
                <a:tab pos="5019675" algn="l"/>
              </a:tabLst>
            </a:pPr>
            <a:endParaRPr lang="nl-NL" sz="3200" dirty="0"/>
          </a:p>
          <a:p>
            <a:pPr>
              <a:tabLst>
                <a:tab pos="5019675" algn="l"/>
              </a:tabLst>
            </a:pPr>
            <a:r>
              <a:rPr lang="nl-NL" sz="3200" dirty="0">
                <a:solidFill>
                  <a:srgbClr val="FF0000"/>
                </a:solidFill>
              </a:rPr>
              <a:t>Vervormbaarheid</a:t>
            </a:r>
          </a:p>
        </p:txBody>
      </p:sp>
    </p:spTree>
    <p:extLst>
      <p:ext uri="{BB962C8B-B14F-4D97-AF65-F5344CB8AC3E}">
        <p14:creationId xmlns:p14="http://schemas.microsoft.com/office/powerpoint/2010/main" val="2654442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24809 0.00139 " pathEditMode="relative" rAng="0" ptsTypes="AA">
                                      <p:cBhvr>
                                        <p:cTn id="10" dur="6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ep 23">
            <a:extLst>
              <a:ext uri="{FF2B5EF4-FFF2-40B4-BE49-F238E27FC236}">
                <a16:creationId xmlns:a16="http://schemas.microsoft.com/office/drawing/2014/main" id="{9BD1A9D6-AE67-4FEF-868F-D830F487A151}"/>
              </a:ext>
            </a:extLst>
          </p:cNvPr>
          <p:cNvGrpSpPr/>
          <p:nvPr/>
        </p:nvGrpSpPr>
        <p:grpSpPr>
          <a:xfrm>
            <a:off x="-483526" y="-4395"/>
            <a:ext cx="10300785" cy="3657203"/>
            <a:chOff x="-483526" y="-4395"/>
            <a:chExt cx="10300785" cy="3657203"/>
          </a:xfrm>
        </p:grpSpPr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8C6425BE-9C40-4280-B672-D60B2E389474}"/>
                </a:ext>
              </a:extLst>
            </p:cNvPr>
            <p:cNvGrpSpPr/>
            <p:nvPr/>
          </p:nvGrpSpPr>
          <p:grpSpPr>
            <a:xfrm>
              <a:off x="-483526" y="-4395"/>
              <a:ext cx="10300785" cy="1836796"/>
              <a:chOff x="-483526" y="-4395"/>
              <a:chExt cx="10300785" cy="1836796"/>
            </a:xfrm>
          </p:grpSpPr>
          <p:grpSp>
            <p:nvGrpSpPr>
              <p:cNvPr id="3" name="Groep 2">
                <a:extLst>
                  <a:ext uri="{FF2B5EF4-FFF2-40B4-BE49-F238E27FC236}">
                    <a16:creationId xmlns:a16="http://schemas.microsoft.com/office/drawing/2014/main" id="{887523AF-0D12-4ED3-B368-1F3BDBFBAD97}"/>
                  </a:ext>
                </a:extLst>
              </p:cNvPr>
              <p:cNvGrpSpPr/>
              <p:nvPr/>
            </p:nvGrpSpPr>
            <p:grpSpPr>
              <a:xfrm>
                <a:off x="0" y="-4395"/>
                <a:ext cx="9817259" cy="922396"/>
                <a:chOff x="0" y="-4395"/>
                <a:chExt cx="9817259" cy="922396"/>
              </a:xfrm>
            </p:grpSpPr>
            <p:sp>
              <p:nvSpPr>
                <p:cNvPr id="2" name="Ovaal 1">
                  <a:extLst>
                    <a:ext uri="{FF2B5EF4-FFF2-40B4-BE49-F238E27FC236}">
                      <a16:creationId xmlns:a16="http://schemas.microsoft.com/office/drawing/2014/main" id="{5AD2A46F-BB39-46D7-AB82-E88B71436980}"/>
                    </a:ext>
                  </a:extLst>
                </p:cNvPr>
                <p:cNvSpPr/>
                <p:nvPr/>
              </p:nvSpPr>
              <p:spPr>
                <a:xfrm>
                  <a:off x="2978428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12" name="Ovaal 11">
                  <a:extLst>
                    <a:ext uri="{FF2B5EF4-FFF2-40B4-BE49-F238E27FC236}">
                      <a16:creationId xmlns:a16="http://schemas.microsoft.com/office/drawing/2014/main" id="{E998B0B1-B27B-4CF2-92E8-2401F57C70CF}"/>
                    </a:ext>
                  </a:extLst>
                </p:cNvPr>
                <p:cNvSpPr/>
                <p:nvPr/>
              </p:nvSpPr>
              <p:spPr>
                <a:xfrm>
                  <a:off x="5946094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13" name="Ovaal 12">
                  <a:extLst>
                    <a:ext uri="{FF2B5EF4-FFF2-40B4-BE49-F238E27FC236}">
                      <a16:creationId xmlns:a16="http://schemas.microsoft.com/office/drawing/2014/main" id="{CA47D3BD-0EC0-4D37-9E61-45A0C248580B}"/>
                    </a:ext>
                  </a:extLst>
                </p:cNvPr>
                <p:cNvSpPr/>
                <p:nvPr/>
              </p:nvSpPr>
              <p:spPr>
                <a:xfrm>
                  <a:off x="4956999" y="-4395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14" name="Ovaal 13">
                  <a:extLst>
                    <a:ext uri="{FF2B5EF4-FFF2-40B4-BE49-F238E27FC236}">
                      <a16:creationId xmlns:a16="http://schemas.microsoft.com/office/drawing/2014/main" id="{E9B3192D-E210-4872-B18D-A12DDF680A38}"/>
                    </a:ext>
                  </a:extLst>
                </p:cNvPr>
                <p:cNvSpPr/>
                <p:nvPr/>
              </p:nvSpPr>
              <p:spPr>
                <a:xfrm>
                  <a:off x="3967904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15" name="Ovaal 14">
                  <a:extLst>
                    <a:ext uri="{FF2B5EF4-FFF2-40B4-BE49-F238E27FC236}">
                      <a16:creationId xmlns:a16="http://schemas.microsoft.com/office/drawing/2014/main" id="{0AE4DE63-573A-4879-820F-3D159649DACE}"/>
                    </a:ext>
                  </a:extLst>
                </p:cNvPr>
                <p:cNvSpPr/>
                <p:nvPr/>
              </p:nvSpPr>
              <p:spPr>
                <a:xfrm>
                  <a:off x="7919389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17" name="Ovaal 16">
                  <a:extLst>
                    <a:ext uri="{FF2B5EF4-FFF2-40B4-BE49-F238E27FC236}">
                      <a16:creationId xmlns:a16="http://schemas.microsoft.com/office/drawing/2014/main" id="{221CDDD2-2B03-46EB-9275-77C5F2848A61}"/>
                    </a:ext>
                  </a:extLst>
                </p:cNvPr>
                <p:cNvSpPr/>
                <p:nvPr/>
              </p:nvSpPr>
              <p:spPr>
                <a:xfrm>
                  <a:off x="8902859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21" name="Ovaal 20">
                  <a:extLst>
                    <a:ext uri="{FF2B5EF4-FFF2-40B4-BE49-F238E27FC236}">
                      <a16:creationId xmlns:a16="http://schemas.microsoft.com/office/drawing/2014/main" id="{62CEBFAF-87B9-4761-B16B-A8D95DD72C78}"/>
                    </a:ext>
                  </a:extLst>
                </p:cNvPr>
                <p:cNvSpPr/>
                <p:nvPr/>
              </p:nvSpPr>
              <p:spPr>
                <a:xfrm>
                  <a:off x="1983952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33" name="Ovaal 32">
                  <a:extLst>
                    <a:ext uri="{FF2B5EF4-FFF2-40B4-BE49-F238E27FC236}">
                      <a16:creationId xmlns:a16="http://schemas.microsoft.com/office/drawing/2014/main" id="{F162E18E-CAEA-4FB8-A152-BDEDC2A6EF3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34" name="Ovaal 33">
                  <a:extLst>
                    <a:ext uri="{FF2B5EF4-FFF2-40B4-BE49-F238E27FC236}">
                      <a16:creationId xmlns:a16="http://schemas.microsoft.com/office/drawing/2014/main" id="{D35C25DF-18E3-4858-91AB-4B5C02535F0E}"/>
                    </a:ext>
                  </a:extLst>
                </p:cNvPr>
                <p:cNvSpPr/>
                <p:nvPr/>
              </p:nvSpPr>
              <p:spPr>
                <a:xfrm>
                  <a:off x="991976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37" name="Ovaal 36">
                  <a:extLst>
                    <a:ext uri="{FF2B5EF4-FFF2-40B4-BE49-F238E27FC236}">
                      <a16:creationId xmlns:a16="http://schemas.microsoft.com/office/drawing/2014/main" id="{C51522C7-031C-45D9-8295-8AF8F66576B3}"/>
                    </a:ext>
                  </a:extLst>
                </p:cNvPr>
                <p:cNvSpPr/>
                <p:nvPr/>
              </p:nvSpPr>
              <p:spPr>
                <a:xfrm>
                  <a:off x="6935919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</p:grpSp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630C009D-9809-4619-97DA-AFD09FCC81F5}"/>
                  </a:ext>
                </a:extLst>
              </p:cNvPr>
              <p:cNvGrpSpPr/>
              <p:nvPr/>
            </p:nvGrpSpPr>
            <p:grpSpPr>
              <a:xfrm>
                <a:off x="-483526" y="910005"/>
                <a:ext cx="9817259" cy="922396"/>
                <a:chOff x="0" y="-4395"/>
                <a:chExt cx="9817259" cy="922396"/>
              </a:xfrm>
            </p:grpSpPr>
            <p:sp>
              <p:nvSpPr>
                <p:cNvPr id="60" name="Ovaal 59">
                  <a:extLst>
                    <a:ext uri="{FF2B5EF4-FFF2-40B4-BE49-F238E27FC236}">
                      <a16:creationId xmlns:a16="http://schemas.microsoft.com/office/drawing/2014/main" id="{67C55FB2-B697-4820-B48B-7955F00EED11}"/>
                    </a:ext>
                  </a:extLst>
                </p:cNvPr>
                <p:cNvSpPr/>
                <p:nvPr/>
              </p:nvSpPr>
              <p:spPr>
                <a:xfrm>
                  <a:off x="2978428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68" name="Ovaal 67">
                  <a:extLst>
                    <a:ext uri="{FF2B5EF4-FFF2-40B4-BE49-F238E27FC236}">
                      <a16:creationId xmlns:a16="http://schemas.microsoft.com/office/drawing/2014/main" id="{E21CFF3B-B758-49FA-8C6B-D4F004650D16}"/>
                    </a:ext>
                  </a:extLst>
                </p:cNvPr>
                <p:cNvSpPr/>
                <p:nvPr/>
              </p:nvSpPr>
              <p:spPr>
                <a:xfrm>
                  <a:off x="5946094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69" name="Ovaal 68">
                  <a:extLst>
                    <a:ext uri="{FF2B5EF4-FFF2-40B4-BE49-F238E27FC236}">
                      <a16:creationId xmlns:a16="http://schemas.microsoft.com/office/drawing/2014/main" id="{AA4E7882-3B00-4DFD-BD66-71AD9F3475AC}"/>
                    </a:ext>
                  </a:extLst>
                </p:cNvPr>
                <p:cNvSpPr/>
                <p:nvPr/>
              </p:nvSpPr>
              <p:spPr>
                <a:xfrm>
                  <a:off x="4956999" y="-4395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71" name="Ovaal 70">
                  <a:extLst>
                    <a:ext uri="{FF2B5EF4-FFF2-40B4-BE49-F238E27FC236}">
                      <a16:creationId xmlns:a16="http://schemas.microsoft.com/office/drawing/2014/main" id="{89047418-D9E3-4EE5-B2BE-1C5FBB8FB649}"/>
                    </a:ext>
                  </a:extLst>
                </p:cNvPr>
                <p:cNvSpPr/>
                <p:nvPr/>
              </p:nvSpPr>
              <p:spPr>
                <a:xfrm>
                  <a:off x="3967904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72" name="Ovaal 71">
                  <a:extLst>
                    <a:ext uri="{FF2B5EF4-FFF2-40B4-BE49-F238E27FC236}">
                      <a16:creationId xmlns:a16="http://schemas.microsoft.com/office/drawing/2014/main" id="{7BC59DF7-0573-4A0A-BF56-CC5FE39F97CD}"/>
                    </a:ext>
                  </a:extLst>
                </p:cNvPr>
                <p:cNvSpPr/>
                <p:nvPr/>
              </p:nvSpPr>
              <p:spPr>
                <a:xfrm>
                  <a:off x="7919389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73" name="Ovaal 72">
                  <a:extLst>
                    <a:ext uri="{FF2B5EF4-FFF2-40B4-BE49-F238E27FC236}">
                      <a16:creationId xmlns:a16="http://schemas.microsoft.com/office/drawing/2014/main" id="{281198FB-B56C-4D16-B57C-7BC822FFBCF1}"/>
                    </a:ext>
                  </a:extLst>
                </p:cNvPr>
                <p:cNvSpPr/>
                <p:nvPr/>
              </p:nvSpPr>
              <p:spPr>
                <a:xfrm>
                  <a:off x="8902859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74" name="Ovaal 73">
                  <a:extLst>
                    <a:ext uri="{FF2B5EF4-FFF2-40B4-BE49-F238E27FC236}">
                      <a16:creationId xmlns:a16="http://schemas.microsoft.com/office/drawing/2014/main" id="{6136D682-9FB5-46D3-BBF0-3FEC84348CDA}"/>
                    </a:ext>
                  </a:extLst>
                </p:cNvPr>
                <p:cNvSpPr/>
                <p:nvPr/>
              </p:nvSpPr>
              <p:spPr>
                <a:xfrm>
                  <a:off x="1983952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75" name="Ovaal 74">
                  <a:extLst>
                    <a:ext uri="{FF2B5EF4-FFF2-40B4-BE49-F238E27FC236}">
                      <a16:creationId xmlns:a16="http://schemas.microsoft.com/office/drawing/2014/main" id="{E48AC43F-C9BB-4A6C-A85F-443DD357E55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76" name="Ovaal 75">
                  <a:extLst>
                    <a:ext uri="{FF2B5EF4-FFF2-40B4-BE49-F238E27FC236}">
                      <a16:creationId xmlns:a16="http://schemas.microsoft.com/office/drawing/2014/main" id="{3CC0F96F-E601-4D81-B8E9-C09C1C9376AA}"/>
                    </a:ext>
                  </a:extLst>
                </p:cNvPr>
                <p:cNvSpPr/>
                <p:nvPr/>
              </p:nvSpPr>
              <p:spPr>
                <a:xfrm>
                  <a:off x="991976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77" name="Ovaal 76">
                  <a:extLst>
                    <a:ext uri="{FF2B5EF4-FFF2-40B4-BE49-F238E27FC236}">
                      <a16:creationId xmlns:a16="http://schemas.microsoft.com/office/drawing/2014/main" id="{69169A80-C105-4AF0-9328-3F9ED223F721}"/>
                    </a:ext>
                  </a:extLst>
                </p:cNvPr>
                <p:cNvSpPr/>
                <p:nvPr/>
              </p:nvSpPr>
              <p:spPr>
                <a:xfrm>
                  <a:off x="6935919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</p:grpSp>
        </p:grpSp>
        <p:grpSp>
          <p:nvGrpSpPr>
            <p:cNvPr id="78" name="Groep 77">
              <a:extLst>
                <a:ext uri="{FF2B5EF4-FFF2-40B4-BE49-F238E27FC236}">
                  <a16:creationId xmlns:a16="http://schemas.microsoft.com/office/drawing/2014/main" id="{8B64181A-3CA6-4319-8F4C-6E56BD65D543}"/>
                </a:ext>
              </a:extLst>
            </p:cNvPr>
            <p:cNvGrpSpPr/>
            <p:nvPr/>
          </p:nvGrpSpPr>
          <p:grpSpPr>
            <a:xfrm>
              <a:off x="-483526" y="1816012"/>
              <a:ext cx="10300785" cy="1836796"/>
              <a:chOff x="-483526" y="-4395"/>
              <a:chExt cx="10300785" cy="1836796"/>
            </a:xfrm>
          </p:grpSpPr>
          <p:grpSp>
            <p:nvGrpSpPr>
              <p:cNvPr id="79" name="Groep 78">
                <a:extLst>
                  <a:ext uri="{FF2B5EF4-FFF2-40B4-BE49-F238E27FC236}">
                    <a16:creationId xmlns:a16="http://schemas.microsoft.com/office/drawing/2014/main" id="{58012DF4-ECA3-4A11-A4E9-193A8C4B84A4}"/>
                  </a:ext>
                </a:extLst>
              </p:cNvPr>
              <p:cNvGrpSpPr/>
              <p:nvPr/>
            </p:nvGrpSpPr>
            <p:grpSpPr>
              <a:xfrm>
                <a:off x="0" y="-4395"/>
                <a:ext cx="9817259" cy="922396"/>
                <a:chOff x="0" y="-4395"/>
                <a:chExt cx="9817259" cy="922396"/>
              </a:xfrm>
            </p:grpSpPr>
            <p:sp>
              <p:nvSpPr>
                <p:cNvPr id="91" name="Ovaal 90">
                  <a:extLst>
                    <a:ext uri="{FF2B5EF4-FFF2-40B4-BE49-F238E27FC236}">
                      <a16:creationId xmlns:a16="http://schemas.microsoft.com/office/drawing/2014/main" id="{54C3B00B-48E7-4451-95C3-EF5736D0FB60}"/>
                    </a:ext>
                  </a:extLst>
                </p:cNvPr>
                <p:cNvSpPr/>
                <p:nvPr/>
              </p:nvSpPr>
              <p:spPr>
                <a:xfrm>
                  <a:off x="2978428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92" name="Ovaal 91">
                  <a:extLst>
                    <a:ext uri="{FF2B5EF4-FFF2-40B4-BE49-F238E27FC236}">
                      <a16:creationId xmlns:a16="http://schemas.microsoft.com/office/drawing/2014/main" id="{1F1D2096-0F69-4735-8BD0-E9093A0EEF7F}"/>
                    </a:ext>
                  </a:extLst>
                </p:cNvPr>
                <p:cNvSpPr/>
                <p:nvPr/>
              </p:nvSpPr>
              <p:spPr>
                <a:xfrm>
                  <a:off x="5946094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93" name="Ovaal 92">
                  <a:extLst>
                    <a:ext uri="{FF2B5EF4-FFF2-40B4-BE49-F238E27FC236}">
                      <a16:creationId xmlns:a16="http://schemas.microsoft.com/office/drawing/2014/main" id="{2502259F-9DC3-4D17-89D9-3845148C2927}"/>
                    </a:ext>
                  </a:extLst>
                </p:cNvPr>
                <p:cNvSpPr/>
                <p:nvPr/>
              </p:nvSpPr>
              <p:spPr>
                <a:xfrm>
                  <a:off x="4956999" y="-4395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94" name="Ovaal 93">
                  <a:extLst>
                    <a:ext uri="{FF2B5EF4-FFF2-40B4-BE49-F238E27FC236}">
                      <a16:creationId xmlns:a16="http://schemas.microsoft.com/office/drawing/2014/main" id="{317380E4-5BC4-44E5-8586-F8715B7512E5}"/>
                    </a:ext>
                  </a:extLst>
                </p:cNvPr>
                <p:cNvSpPr/>
                <p:nvPr/>
              </p:nvSpPr>
              <p:spPr>
                <a:xfrm>
                  <a:off x="3967904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95" name="Ovaal 94">
                  <a:extLst>
                    <a:ext uri="{FF2B5EF4-FFF2-40B4-BE49-F238E27FC236}">
                      <a16:creationId xmlns:a16="http://schemas.microsoft.com/office/drawing/2014/main" id="{0F7583B3-6377-459D-AF39-2F0C652967F4}"/>
                    </a:ext>
                  </a:extLst>
                </p:cNvPr>
                <p:cNvSpPr/>
                <p:nvPr/>
              </p:nvSpPr>
              <p:spPr>
                <a:xfrm>
                  <a:off x="7919389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96" name="Ovaal 95">
                  <a:extLst>
                    <a:ext uri="{FF2B5EF4-FFF2-40B4-BE49-F238E27FC236}">
                      <a16:creationId xmlns:a16="http://schemas.microsoft.com/office/drawing/2014/main" id="{66DD76FB-3446-4F94-9FF3-B1A7D6CBDAC0}"/>
                    </a:ext>
                  </a:extLst>
                </p:cNvPr>
                <p:cNvSpPr/>
                <p:nvPr/>
              </p:nvSpPr>
              <p:spPr>
                <a:xfrm>
                  <a:off x="8902859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97" name="Ovaal 96">
                  <a:extLst>
                    <a:ext uri="{FF2B5EF4-FFF2-40B4-BE49-F238E27FC236}">
                      <a16:creationId xmlns:a16="http://schemas.microsoft.com/office/drawing/2014/main" id="{7924F653-7B72-4DDE-B7A3-428C8C449620}"/>
                    </a:ext>
                  </a:extLst>
                </p:cNvPr>
                <p:cNvSpPr/>
                <p:nvPr/>
              </p:nvSpPr>
              <p:spPr>
                <a:xfrm>
                  <a:off x="1983952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98" name="Ovaal 97">
                  <a:extLst>
                    <a:ext uri="{FF2B5EF4-FFF2-40B4-BE49-F238E27FC236}">
                      <a16:creationId xmlns:a16="http://schemas.microsoft.com/office/drawing/2014/main" id="{B82D53D7-22A7-4DD9-9147-729428FEC05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99" name="Ovaal 98">
                  <a:extLst>
                    <a:ext uri="{FF2B5EF4-FFF2-40B4-BE49-F238E27FC236}">
                      <a16:creationId xmlns:a16="http://schemas.microsoft.com/office/drawing/2014/main" id="{ADC552BB-B190-44BF-9740-4CEF22C3ED21}"/>
                    </a:ext>
                  </a:extLst>
                </p:cNvPr>
                <p:cNvSpPr/>
                <p:nvPr/>
              </p:nvSpPr>
              <p:spPr>
                <a:xfrm>
                  <a:off x="991976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100" name="Ovaal 99">
                  <a:extLst>
                    <a:ext uri="{FF2B5EF4-FFF2-40B4-BE49-F238E27FC236}">
                      <a16:creationId xmlns:a16="http://schemas.microsoft.com/office/drawing/2014/main" id="{5BAD9C87-947A-4C30-9082-255D68AE47DD}"/>
                    </a:ext>
                  </a:extLst>
                </p:cNvPr>
                <p:cNvSpPr/>
                <p:nvPr/>
              </p:nvSpPr>
              <p:spPr>
                <a:xfrm>
                  <a:off x="6935919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</p:grpSp>
          <p:grpSp>
            <p:nvGrpSpPr>
              <p:cNvPr id="80" name="Groep 79">
                <a:extLst>
                  <a:ext uri="{FF2B5EF4-FFF2-40B4-BE49-F238E27FC236}">
                    <a16:creationId xmlns:a16="http://schemas.microsoft.com/office/drawing/2014/main" id="{0B4EF344-328F-49B4-B928-D748091D5228}"/>
                  </a:ext>
                </a:extLst>
              </p:cNvPr>
              <p:cNvGrpSpPr/>
              <p:nvPr/>
            </p:nvGrpSpPr>
            <p:grpSpPr>
              <a:xfrm>
                <a:off x="-483526" y="910005"/>
                <a:ext cx="9817259" cy="922396"/>
                <a:chOff x="0" y="-4395"/>
                <a:chExt cx="9817259" cy="922396"/>
              </a:xfrm>
            </p:grpSpPr>
            <p:sp>
              <p:nvSpPr>
                <p:cNvPr id="81" name="Ovaal 80">
                  <a:extLst>
                    <a:ext uri="{FF2B5EF4-FFF2-40B4-BE49-F238E27FC236}">
                      <a16:creationId xmlns:a16="http://schemas.microsoft.com/office/drawing/2014/main" id="{66BFAC50-7E86-44F5-8A34-9B24AA7788A0}"/>
                    </a:ext>
                  </a:extLst>
                </p:cNvPr>
                <p:cNvSpPr/>
                <p:nvPr/>
              </p:nvSpPr>
              <p:spPr>
                <a:xfrm>
                  <a:off x="2978428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82" name="Ovaal 81">
                  <a:extLst>
                    <a:ext uri="{FF2B5EF4-FFF2-40B4-BE49-F238E27FC236}">
                      <a16:creationId xmlns:a16="http://schemas.microsoft.com/office/drawing/2014/main" id="{2CB7743A-361D-44A9-AFB5-C97DFE0FCC4D}"/>
                    </a:ext>
                  </a:extLst>
                </p:cNvPr>
                <p:cNvSpPr/>
                <p:nvPr/>
              </p:nvSpPr>
              <p:spPr>
                <a:xfrm>
                  <a:off x="5946094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83" name="Ovaal 82">
                  <a:extLst>
                    <a:ext uri="{FF2B5EF4-FFF2-40B4-BE49-F238E27FC236}">
                      <a16:creationId xmlns:a16="http://schemas.microsoft.com/office/drawing/2014/main" id="{3ACB47CA-B083-4A65-B1C7-6C2F6D0670A4}"/>
                    </a:ext>
                  </a:extLst>
                </p:cNvPr>
                <p:cNvSpPr/>
                <p:nvPr/>
              </p:nvSpPr>
              <p:spPr>
                <a:xfrm>
                  <a:off x="4956999" y="-4395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84" name="Ovaal 83">
                  <a:extLst>
                    <a:ext uri="{FF2B5EF4-FFF2-40B4-BE49-F238E27FC236}">
                      <a16:creationId xmlns:a16="http://schemas.microsoft.com/office/drawing/2014/main" id="{FFC1AF5C-B65D-4CCA-BCAB-7A04FA3A5B57}"/>
                    </a:ext>
                  </a:extLst>
                </p:cNvPr>
                <p:cNvSpPr/>
                <p:nvPr/>
              </p:nvSpPr>
              <p:spPr>
                <a:xfrm>
                  <a:off x="3967904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85" name="Ovaal 84">
                  <a:extLst>
                    <a:ext uri="{FF2B5EF4-FFF2-40B4-BE49-F238E27FC236}">
                      <a16:creationId xmlns:a16="http://schemas.microsoft.com/office/drawing/2014/main" id="{F2126BEF-075C-41F0-A8C6-11B5CCE852FF}"/>
                    </a:ext>
                  </a:extLst>
                </p:cNvPr>
                <p:cNvSpPr/>
                <p:nvPr/>
              </p:nvSpPr>
              <p:spPr>
                <a:xfrm>
                  <a:off x="7919389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86" name="Ovaal 85">
                  <a:extLst>
                    <a:ext uri="{FF2B5EF4-FFF2-40B4-BE49-F238E27FC236}">
                      <a16:creationId xmlns:a16="http://schemas.microsoft.com/office/drawing/2014/main" id="{B7B521D0-58DD-4D48-BE74-4792D06917C5}"/>
                    </a:ext>
                  </a:extLst>
                </p:cNvPr>
                <p:cNvSpPr/>
                <p:nvPr/>
              </p:nvSpPr>
              <p:spPr>
                <a:xfrm>
                  <a:off x="8902859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87" name="Ovaal 86">
                  <a:extLst>
                    <a:ext uri="{FF2B5EF4-FFF2-40B4-BE49-F238E27FC236}">
                      <a16:creationId xmlns:a16="http://schemas.microsoft.com/office/drawing/2014/main" id="{2C0DFA2D-9791-4151-9206-48F9F1487E5E}"/>
                    </a:ext>
                  </a:extLst>
                </p:cNvPr>
                <p:cNvSpPr/>
                <p:nvPr/>
              </p:nvSpPr>
              <p:spPr>
                <a:xfrm>
                  <a:off x="1983952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88" name="Ovaal 87">
                  <a:extLst>
                    <a:ext uri="{FF2B5EF4-FFF2-40B4-BE49-F238E27FC236}">
                      <a16:creationId xmlns:a16="http://schemas.microsoft.com/office/drawing/2014/main" id="{0FDA5890-D8FC-443B-8392-C35236788AD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89" name="Ovaal 88">
                  <a:extLst>
                    <a:ext uri="{FF2B5EF4-FFF2-40B4-BE49-F238E27FC236}">
                      <a16:creationId xmlns:a16="http://schemas.microsoft.com/office/drawing/2014/main" id="{19FB30E7-18D5-4E13-B348-5C8AB1F3DEAF}"/>
                    </a:ext>
                  </a:extLst>
                </p:cNvPr>
                <p:cNvSpPr/>
                <p:nvPr/>
              </p:nvSpPr>
              <p:spPr>
                <a:xfrm>
                  <a:off x="991976" y="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  <p:sp>
              <p:nvSpPr>
                <p:cNvPr id="90" name="Ovaal 89">
                  <a:extLst>
                    <a:ext uri="{FF2B5EF4-FFF2-40B4-BE49-F238E27FC236}">
                      <a16:creationId xmlns:a16="http://schemas.microsoft.com/office/drawing/2014/main" id="{E04C4D2F-394C-494B-BBC3-F6EFA4521AB2}"/>
                    </a:ext>
                  </a:extLst>
                </p:cNvPr>
                <p:cNvSpPr/>
                <p:nvPr/>
              </p:nvSpPr>
              <p:spPr>
                <a:xfrm>
                  <a:off x="6935919" y="3601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 </a:t>
                  </a:r>
                  <a:endParaRPr lang="nl-NL" dirty="0"/>
                </a:p>
              </p:txBody>
            </p:sp>
          </p:grpSp>
        </p:grpSp>
      </p:grpSp>
      <p:sp>
        <p:nvSpPr>
          <p:cNvPr id="6" name="Rechthoek 5">
            <a:extLst>
              <a:ext uri="{FF2B5EF4-FFF2-40B4-BE49-F238E27FC236}">
                <a16:creationId xmlns:a16="http://schemas.microsoft.com/office/drawing/2014/main" id="{BC4EE379-BFAB-4C01-A05F-58A8585FADD3}"/>
              </a:ext>
            </a:extLst>
          </p:cNvPr>
          <p:cNvSpPr/>
          <p:nvPr/>
        </p:nvSpPr>
        <p:spPr>
          <a:xfrm>
            <a:off x="1694077" y="859509"/>
            <a:ext cx="4206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Zuiver metaal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E8A16928-54E8-4FE8-8598-9F65C8767F62}"/>
              </a:ext>
            </a:extLst>
          </p:cNvPr>
          <p:cNvGrpSpPr/>
          <p:nvPr/>
        </p:nvGrpSpPr>
        <p:grpSpPr>
          <a:xfrm>
            <a:off x="-8374897" y="3672000"/>
            <a:ext cx="18192156" cy="3665397"/>
            <a:chOff x="-8374897" y="3611242"/>
            <a:chExt cx="18192156" cy="3665397"/>
          </a:xfrm>
        </p:grpSpPr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E87C5C32-6B1A-44FB-8743-36E796673386}"/>
                </a:ext>
              </a:extLst>
            </p:cNvPr>
            <p:cNvGrpSpPr/>
            <p:nvPr/>
          </p:nvGrpSpPr>
          <p:grpSpPr>
            <a:xfrm>
              <a:off x="-483526" y="3611242"/>
              <a:ext cx="10300785" cy="3657203"/>
              <a:chOff x="-483526" y="-4395"/>
              <a:chExt cx="10300785" cy="3657203"/>
            </a:xfrm>
          </p:grpSpPr>
          <p:grpSp>
            <p:nvGrpSpPr>
              <p:cNvPr id="102" name="Groep 101">
                <a:extLst>
                  <a:ext uri="{FF2B5EF4-FFF2-40B4-BE49-F238E27FC236}">
                    <a16:creationId xmlns:a16="http://schemas.microsoft.com/office/drawing/2014/main" id="{A9EE8BCD-8310-41CA-8762-8C7759F3E370}"/>
                  </a:ext>
                </a:extLst>
              </p:cNvPr>
              <p:cNvGrpSpPr/>
              <p:nvPr/>
            </p:nvGrpSpPr>
            <p:grpSpPr>
              <a:xfrm>
                <a:off x="-483526" y="-4395"/>
                <a:ext cx="10300785" cy="1836796"/>
                <a:chOff x="-483526" y="-4395"/>
                <a:chExt cx="10300785" cy="1836796"/>
              </a:xfrm>
            </p:grpSpPr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4F257519-3A3C-46B0-B6DC-C3CA47F431B2}"/>
                    </a:ext>
                  </a:extLst>
                </p:cNvPr>
                <p:cNvGrpSpPr/>
                <p:nvPr/>
              </p:nvGrpSpPr>
              <p:grpSpPr>
                <a:xfrm>
                  <a:off x="0" y="-4395"/>
                  <a:ext cx="9817259" cy="922396"/>
                  <a:chOff x="0" y="-4395"/>
                  <a:chExt cx="9817259" cy="922396"/>
                </a:xfrm>
              </p:grpSpPr>
              <p:sp>
                <p:nvSpPr>
                  <p:cNvPr id="138" name="Ovaal 137">
                    <a:extLst>
                      <a:ext uri="{FF2B5EF4-FFF2-40B4-BE49-F238E27FC236}">
                        <a16:creationId xmlns:a16="http://schemas.microsoft.com/office/drawing/2014/main" id="{2D6437AF-B906-41E6-83A7-A47FC63DC919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9" name="Ovaal 138">
                    <a:extLst>
                      <a:ext uri="{FF2B5EF4-FFF2-40B4-BE49-F238E27FC236}">
                        <a16:creationId xmlns:a16="http://schemas.microsoft.com/office/drawing/2014/main" id="{919E0DCC-3586-41FA-B688-EF6D68328BEB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40" name="Ovaal 139">
                    <a:extLst>
                      <a:ext uri="{FF2B5EF4-FFF2-40B4-BE49-F238E27FC236}">
                        <a16:creationId xmlns:a16="http://schemas.microsoft.com/office/drawing/2014/main" id="{E35DC69F-BB17-4A4B-B430-9F7336FE8238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41" name="Ovaal 140">
                    <a:extLst>
                      <a:ext uri="{FF2B5EF4-FFF2-40B4-BE49-F238E27FC236}">
                        <a16:creationId xmlns:a16="http://schemas.microsoft.com/office/drawing/2014/main" id="{C567F47E-E4BE-4CA5-9D18-5562C98CBEA7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42" name="Ovaal 141">
                    <a:extLst>
                      <a:ext uri="{FF2B5EF4-FFF2-40B4-BE49-F238E27FC236}">
                        <a16:creationId xmlns:a16="http://schemas.microsoft.com/office/drawing/2014/main" id="{B1D32D65-3477-4D1F-AE4B-203E8A4A0FF4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43" name="Ovaal 142">
                    <a:extLst>
                      <a:ext uri="{FF2B5EF4-FFF2-40B4-BE49-F238E27FC236}">
                        <a16:creationId xmlns:a16="http://schemas.microsoft.com/office/drawing/2014/main" id="{0B31B2B2-8BDD-4E2C-B675-ECFC9ACC46C5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44" name="Ovaal 143">
                    <a:extLst>
                      <a:ext uri="{FF2B5EF4-FFF2-40B4-BE49-F238E27FC236}">
                        <a16:creationId xmlns:a16="http://schemas.microsoft.com/office/drawing/2014/main" id="{560AE4B7-322E-4C20-B374-49CF9BC5E863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45" name="Ovaal 144">
                    <a:extLst>
                      <a:ext uri="{FF2B5EF4-FFF2-40B4-BE49-F238E27FC236}">
                        <a16:creationId xmlns:a16="http://schemas.microsoft.com/office/drawing/2014/main" id="{1E5A7E11-ECB1-4D30-9718-1C01E33E1CC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46" name="Ovaal 145">
                    <a:extLst>
                      <a:ext uri="{FF2B5EF4-FFF2-40B4-BE49-F238E27FC236}">
                        <a16:creationId xmlns:a16="http://schemas.microsoft.com/office/drawing/2014/main" id="{5F3AE6BD-6F1B-4244-AB24-6A8776271911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47" name="Ovaal 146">
                    <a:extLst>
                      <a:ext uri="{FF2B5EF4-FFF2-40B4-BE49-F238E27FC236}">
                        <a16:creationId xmlns:a16="http://schemas.microsoft.com/office/drawing/2014/main" id="{A0EEA902-C251-43DA-BE16-243F15045820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56A42062-E5EB-46B9-9FF2-A6F9F72C4C75}"/>
                    </a:ext>
                  </a:extLst>
                </p:cNvPr>
                <p:cNvGrpSpPr/>
                <p:nvPr/>
              </p:nvGrpSpPr>
              <p:grpSpPr>
                <a:xfrm>
                  <a:off x="-483526" y="910005"/>
                  <a:ext cx="9817259" cy="922396"/>
                  <a:chOff x="0" y="-4395"/>
                  <a:chExt cx="9817259" cy="922396"/>
                </a:xfrm>
              </p:grpSpPr>
              <p:sp>
                <p:nvSpPr>
                  <p:cNvPr id="128" name="Ovaal 127">
                    <a:extLst>
                      <a:ext uri="{FF2B5EF4-FFF2-40B4-BE49-F238E27FC236}">
                        <a16:creationId xmlns:a16="http://schemas.microsoft.com/office/drawing/2014/main" id="{8F6ED5B5-3D61-4B96-819D-A160F7EB45DA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29" name="Ovaal 128">
                    <a:extLst>
                      <a:ext uri="{FF2B5EF4-FFF2-40B4-BE49-F238E27FC236}">
                        <a16:creationId xmlns:a16="http://schemas.microsoft.com/office/drawing/2014/main" id="{91EC6497-D6D7-46FD-8D66-7B8EFD3326C2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0" name="Ovaal 129">
                    <a:extLst>
                      <a:ext uri="{FF2B5EF4-FFF2-40B4-BE49-F238E27FC236}">
                        <a16:creationId xmlns:a16="http://schemas.microsoft.com/office/drawing/2014/main" id="{CDF571CA-B803-474F-B609-40B6D644D193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1" name="Ovaal 130">
                    <a:extLst>
                      <a:ext uri="{FF2B5EF4-FFF2-40B4-BE49-F238E27FC236}">
                        <a16:creationId xmlns:a16="http://schemas.microsoft.com/office/drawing/2014/main" id="{CA852A32-E304-416C-A891-6A3F095E5FE5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2" name="Ovaal 131">
                    <a:extLst>
                      <a:ext uri="{FF2B5EF4-FFF2-40B4-BE49-F238E27FC236}">
                        <a16:creationId xmlns:a16="http://schemas.microsoft.com/office/drawing/2014/main" id="{F9AAB464-B670-4ECE-9BAC-F0E0C4BCCF11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3" name="Ovaal 132">
                    <a:extLst>
                      <a:ext uri="{FF2B5EF4-FFF2-40B4-BE49-F238E27FC236}">
                        <a16:creationId xmlns:a16="http://schemas.microsoft.com/office/drawing/2014/main" id="{051CCA0C-2A93-4C33-A675-864B87F2A93E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4" name="Ovaal 133">
                    <a:extLst>
                      <a:ext uri="{FF2B5EF4-FFF2-40B4-BE49-F238E27FC236}">
                        <a16:creationId xmlns:a16="http://schemas.microsoft.com/office/drawing/2014/main" id="{707F9454-2A01-437F-9D15-088A31FB4D8E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5" name="Ovaal 134">
                    <a:extLst>
                      <a:ext uri="{FF2B5EF4-FFF2-40B4-BE49-F238E27FC236}">
                        <a16:creationId xmlns:a16="http://schemas.microsoft.com/office/drawing/2014/main" id="{B90992F3-B715-4EAC-8F96-C10EA28876F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6" name="Ovaal 135">
                    <a:extLst>
                      <a:ext uri="{FF2B5EF4-FFF2-40B4-BE49-F238E27FC236}">
                        <a16:creationId xmlns:a16="http://schemas.microsoft.com/office/drawing/2014/main" id="{61817A3C-39FB-41AF-AC46-90D96606E324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7" name="Ovaal 136">
                    <a:extLst>
                      <a:ext uri="{FF2B5EF4-FFF2-40B4-BE49-F238E27FC236}">
                        <a16:creationId xmlns:a16="http://schemas.microsoft.com/office/drawing/2014/main" id="{29E5A8AA-2CD2-4AF5-87D1-FD84569C4053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</p:grpSp>
          <p:grpSp>
            <p:nvGrpSpPr>
              <p:cNvPr id="103" name="Groep 102">
                <a:extLst>
                  <a:ext uri="{FF2B5EF4-FFF2-40B4-BE49-F238E27FC236}">
                    <a16:creationId xmlns:a16="http://schemas.microsoft.com/office/drawing/2014/main" id="{54B38699-4B07-40C8-B6EA-65022A4D9416}"/>
                  </a:ext>
                </a:extLst>
              </p:cNvPr>
              <p:cNvGrpSpPr/>
              <p:nvPr/>
            </p:nvGrpSpPr>
            <p:grpSpPr>
              <a:xfrm>
                <a:off x="-483526" y="1816012"/>
                <a:ext cx="10300785" cy="1836796"/>
                <a:chOff x="-483526" y="-4395"/>
                <a:chExt cx="10300785" cy="1836796"/>
              </a:xfrm>
            </p:grpSpPr>
            <p:grpSp>
              <p:nvGrpSpPr>
                <p:cNvPr id="104" name="Groep 103">
                  <a:extLst>
                    <a:ext uri="{FF2B5EF4-FFF2-40B4-BE49-F238E27FC236}">
                      <a16:creationId xmlns:a16="http://schemas.microsoft.com/office/drawing/2014/main" id="{4B5A82BD-4F38-44C3-82DA-E8AB04DDBE8D}"/>
                    </a:ext>
                  </a:extLst>
                </p:cNvPr>
                <p:cNvGrpSpPr/>
                <p:nvPr/>
              </p:nvGrpSpPr>
              <p:grpSpPr>
                <a:xfrm>
                  <a:off x="0" y="-4395"/>
                  <a:ext cx="9817259" cy="922396"/>
                  <a:chOff x="0" y="-4395"/>
                  <a:chExt cx="9817259" cy="922396"/>
                </a:xfrm>
              </p:grpSpPr>
              <p:sp>
                <p:nvSpPr>
                  <p:cNvPr id="116" name="Ovaal 115">
                    <a:extLst>
                      <a:ext uri="{FF2B5EF4-FFF2-40B4-BE49-F238E27FC236}">
                        <a16:creationId xmlns:a16="http://schemas.microsoft.com/office/drawing/2014/main" id="{A18A591F-4D83-42E7-8018-3AF47DDC3BED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17" name="Ovaal 116">
                    <a:extLst>
                      <a:ext uri="{FF2B5EF4-FFF2-40B4-BE49-F238E27FC236}">
                        <a16:creationId xmlns:a16="http://schemas.microsoft.com/office/drawing/2014/main" id="{DACE7CAC-B9B9-4AEC-83A4-CE0053D34347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18" name="Ovaal 117">
                    <a:extLst>
                      <a:ext uri="{FF2B5EF4-FFF2-40B4-BE49-F238E27FC236}">
                        <a16:creationId xmlns:a16="http://schemas.microsoft.com/office/drawing/2014/main" id="{821A8C18-98E4-42F7-8292-46762DE7CD0E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19" name="Ovaal 118">
                    <a:extLst>
                      <a:ext uri="{FF2B5EF4-FFF2-40B4-BE49-F238E27FC236}">
                        <a16:creationId xmlns:a16="http://schemas.microsoft.com/office/drawing/2014/main" id="{71EFD432-59BE-4899-B24B-AF8588810A58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20" name="Ovaal 119">
                    <a:extLst>
                      <a:ext uri="{FF2B5EF4-FFF2-40B4-BE49-F238E27FC236}">
                        <a16:creationId xmlns:a16="http://schemas.microsoft.com/office/drawing/2014/main" id="{C2FDD7C9-D3E0-4B4B-BE65-CE0F104F7054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21" name="Ovaal 120">
                    <a:extLst>
                      <a:ext uri="{FF2B5EF4-FFF2-40B4-BE49-F238E27FC236}">
                        <a16:creationId xmlns:a16="http://schemas.microsoft.com/office/drawing/2014/main" id="{58C78B03-5A67-4056-988A-195DBD138C9A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22" name="Ovaal 121">
                    <a:extLst>
                      <a:ext uri="{FF2B5EF4-FFF2-40B4-BE49-F238E27FC236}">
                        <a16:creationId xmlns:a16="http://schemas.microsoft.com/office/drawing/2014/main" id="{A6D92D4D-169A-4FEE-AEEE-FCE18E7F0D95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23" name="Ovaal 122">
                    <a:extLst>
                      <a:ext uri="{FF2B5EF4-FFF2-40B4-BE49-F238E27FC236}">
                        <a16:creationId xmlns:a16="http://schemas.microsoft.com/office/drawing/2014/main" id="{10818136-4489-42F5-B534-4C680C9FB5D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24" name="Ovaal 123">
                    <a:extLst>
                      <a:ext uri="{FF2B5EF4-FFF2-40B4-BE49-F238E27FC236}">
                        <a16:creationId xmlns:a16="http://schemas.microsoft.com/office/drawing/2014/main" id="{ACA6CC30-E8E4-40DE-8916-ECDFD285CB7F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25" name="Ovaal 124">
                    <a:extLst>
                      <a:ext uri="{FF2B5EF4-FFF2-40B4-BE49-F238E27FC236}">
                        <a16:creationId xmlns:a16="http://schemas.microsoft.com/office/drawing/2014/main" id="{AF6CF789-39BA-4B4A-B4A0-71C45644FB1C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5203BADE-BA54-4053-88CA-68CCD9391465}"/>
                    </a:ext>
                  </a:extLst>
                </p:cNvPr>
                <p:cNvGrpSpPr/>
                <p:nvPr/>
              </p:nvGrpSpPr>
              <p:grpSpPr>
                <a:xfrm>
                  <a:off x="-483526" y="910005"/>
                  <a:ext cx="9817259" cy="922396"/>
                  <a:chOff x="0" y="-4395"/>
                  <a:chExt cx="9817259" cy="922396"/>
                </a:xfrm>
              </p:grpSpPr>
              <p:sp>
                <p:nvSpPr>
                  <p:cNvPr id="106" name="Ovaal 105">
                    <a:extLst>
                      <a:ext uri="{FF2B5EF4-FFF2-40B4-BE49-F238E27FC236}">
                        <a16:creationId xmlns:a16="http://schemas.microsoft.com/office/drawing/2014/main" id="{DC847EBB-6EF7-4372-85CB-667F8341E507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07" name="Ovaal 106">
                    <a:extLst>
                      <a:ext uri="{FF2B5EF4-FFF2-40B4-BE49-F238E27FC236}">
                        <a16:creationId xmlns:a16="http://schemas.microsoft.com/office/drawing/2014/main" id="{B23E9FD0-0290-4AA7-B406-85703FED60E6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08" name="Ovaal 107">
                    <a:extLst>
                      <a:ext uri="{FF2B5EF4-FFF2-40B4-BE49-F238E27FC236}">
                        <a16:creationId xmlns:a16="http://schemas.microsoft.com/office/drawing/2014/main" id="{C75B755B-7D64-4E0E-96BA-214A08E49984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09" name="Ovaal 108">
                    <a:extLst>
                      <a:ext uri="{FF2B5EF4-FFF2-40B4-BE49-F238E27FC236}">
                        <a16:creationId xmlns:a16="http://schemas.microsoft.com/office/drawing/2014/main" id="{C2880A44-E9E7-4D02-8B78-0E5141F9603B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10" name="Ovaal 109">
                    <a:extLst>
                      <a:ext uri="{FF2B5EF4-FFF2-40B4-BE49-F238E27FC236}">
                        <a16:creationId xmlns:a16="http://schemas.microsoft.com/office/drawing/2014/main" id="{66D01425-B603-4FD4-8B08-671977A996FF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11" name="Ovaal 110">
                    <a:extLst>
                      <a:ext uri="{FF2B5EF4-FFF2-40B4-BE49-F238E27FC236}">
                        <a16:creationId xmlns:a16="http://schemas.microsoft.com/office/drawing/2014/main" id="{AF0D86BD-51CB-4093-BE6C-6DACA8799647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12" name="Ovaal 111">
                    <a:extLst>
                      <a:ext uri="{FF2B5EF4-FFF2-40B4-BE49-F238E27FC236}">
                        <a16:creationId xmlns:a16="http://schemas.microsoft.com/office/drawing/2014/main" id="{EDFDBDA3-9379-4759-9623-1E5BF976CD23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13" name="Ovaal 112">
                    <a:extLst>
                      <a:ext uri="{FF2B5EF4-FFF2-40B4-BE49-F238E27FC236}">
                        <a16:creationId xmlns:a16="http://schemas.microsoft.com/office/drawing/2014/main" id="{9D3466B2-DEB8-4271-8DA5-65A4F61F746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14" name="Ovaal 113">
                    <a:extLst>
                      <a:ext uri="{FF2B5EF4-FFF2-40B4-BE49-F238E27FC236}">
                        <a16:creationId xmlns:a16="http://schemas.microsoft.com/office/drawing/2014/main" id="{381048FB-C44F-4E0C-9E70-E2E15DEBE730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15" name="Ovaal 114">
                    <a:extLst>
                      <a:ext uri="{FF2B5EF4-FFF2-40B4-BE49-F238E27FC236}">
                        <a16:creationId xmlns:a16="http://schemas.microsoft.com/office/drawing/2014/main" id="{B0F2F282-FD93-4FCC-A826-76EF7EC94AAC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</p:grpSp>
        </p:grp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B1EA541-03A4-4926-964B-D0A9842F2F13}"/>
                </a:ext>
              </a:extLst>
            </p:cNvPr>
            <p:cNvGrpSpPr/>
            <p:nvPr/>
          </p:nvGrpSpPr>
          <p:grpSpPr>
            <a:xfrm>
              <a:off x="-8374897" y="3619436"/>
              <a:ext cx="10300785" cy="3657203"/>
              <a:chOff x="-483526" y="-4395"/>
              <a:chExt cx="10300785" cy="3657203"/>
            </a:xfrm>
          </p:grpSpPr>
          <p:grpSp>
            <p:nvGrpSpPr>
              <p:cNvPr id="149" name="Groep 148">
                <a:extLst>
                  <a:ext uri="{FF2B5EF4-FFF2-40B4-BE49-F238E27FC236}">
                    <a16:creationId xmlns:a16="http://schemas.microsoft.com/office/drawing/2014/main" id="{1A092EF6-F5E7-47A1-A3C3-B58D8E453E19}"/>
                  </a:ext>
                </a:extLst>
              </p:cNvPr>
              <p:cNvGrpSpPr/>
              <p:nvPr/>
            </p:nvGrpSpPr>
            <p:grpSpPr>
              <a:xfrm>
                <a:off x="-483526" y="-4395"/>
                <a:ext cx="10300785" cy="1836796"/>
                <a:chOff x="-483526" y="-4395"/>
                <a:chExt cx="10300785" cy="1836796"/>
              </a:xfrm>
            </p:grpSpPr>
            <p:grpSp>
              <p:nvGrpSpPr>
                <p:cNvPr id="173" name="Groep 172">
                  <a:extLst>
                    <a:ext uri="{FF2B5EF4-FFF2-40B4-BE49-F238E27FC236}">
                      <a16:creationId xmlns:a16="http://schemas.microsoft.com/office/drawing/2014/main" id="{B29944EF-E5C3-4456-9915-A2B686F7C6D0}"/>
                    </a:ext>
                  </a:extLst>
                </p:cNvPr>
                <p:cNvGrpSpPr/>
                <p:nvPr/>
              </p:nvGrpSpPr>
              <p:grpSpPr>
                <a:xfrm>
                  <a:off x="0" y="-4395"/>
                  <a:ext cx="9817259" cy="922396"/>
                  <a:chOff x="0" y="-4395"/>
                  <a:chExt cx="9817259" cy="922396"/>
                </a:xfrm>
              </p:grpSpPr>
              <p:sp>
                <p:nvSpPr>
                  <p:cNvPr id="185" name="Ovaal 184">
                    <a:extLst>
                      <a:ext uri="{FF2B5EF4-FFF2-40B4-BE49-F238E27FC236}">
                        <a16:creationId xmlns:a16="http://schemas.microsoft.com/office/drawing/2014/main" id="{8BE18715-74CA-4F71-952D-57FDB0487317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86" name="Ovaal 185">
                    <a:extLst>
                      <a:ext uri="{FF2B5EF4-FFF2-40B4-BE49-F238E27FC236}">
                        <a16:creationId xmlns:a16="http://schemas.microsoft.com/office/drawing/2014/main" id="{5F0FDE44-60F9-40BF-B030-6C013AEF52E2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87" name="Ovaal 186">
                    <a:extLst>
                      <a:ext uri="{FF2B5EF4-FFF2-40B4-BE49-F238E27FC236}">
                        <a16:creationId xmlns:a16="http://schemas.microsoft.com/office/drawing/2014/main" id="{FAA96782-3CAF-4703-AAE9-C44BB89D7A33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88" name="Ovaal 187">
                    <a:extLst>
                      <a:ext uri="{FF2B5EF4-FFF2-40B4-BE49-F238E27FC236}">
                        <a16:creationId xmlns:a16="http://schemas.microsoft.com/office/drawing/2014/main" id="{5F7347EB-F4E8-4E0C-931C-4FE9234064BB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89" name="Ovaal 188">
                    <a:extLst>
                      <a:ext uri="{FF2B5EF4-FFF2-40B4-BE49-F238E27FC236}">
                        <a16:creationId xmlns:a16="http://schemas.microsoft.com/office/drawing/2014/main" id="{55D49FC9-4A70-4381-8648-D327BEC8D64E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90" name="Ovaal 189">
                    <a:extLst>
                      <a:ext uri="{FF2B5EF4-FFF2-40B4-BE49-F238E27FC236}">
                        <a16:creationId xmlns:a16="http://schemas.microsoft.com/office/drawing/2014/main" id="{38ADE96C-FE61-4C6B-AAA5-54A02409907C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91" name="Ovaal 190">
                    <a:extLst>
                      <a:ext uri="{FF2B5EF4-FFF2-40B4-BE49-F238E27FC236}">
                        <a16:creationId xmlns:a16="http://schemas.microsoft.com/office/drawing/2014/main" id="{88C92D3D-2AFB-42B9-8ACA-3611B2B95F29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92" name="Ovaal 191">
                    <a:extLst>
                      <a:ext uri="{FF2B5EF4-FFF2-40B4-BE49-F238E27FC236}">
                        <a16:creationId xmlns:a16="http://schemas.microsoft.com/office/drawing/2014/main" id="{0D641B76-E9F9-4F31-BE52-8C57AF51D65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93" name="Ovaal 192">
                    <a:extLst>
                      <a:ext uri="{FF2B5EF4-FFF2-40B4-BE49-F238E27FC236}">
                        <a16:creationId xmlns:a16="http://schemas.microsoft.com/office/drawing/2014/main" id="{E6CC1D47-BDE7-4063-8CE7-1EBEEDE8F3A7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94" name="Ovaal 193">
                    <a:extLst>
                      <a:ext uri="{FF2B5EF4-FFF2-40B4-BE49-F238E27FC236}">
                        <a16:creationId xmlns:a16="http://schemas.microsoft.com/office/drawing/2014/main" id="{F56D87D5-96C8-42A8-A8A9-9C654023ED7F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  <p:grpSp>
              <p:nvGrpSpPr>
                <p:cNvPr id="174" name="Groep 173">
                  <a:extLst>
                    <a:ext uri="{FF2B5EF4-FFF2-40B4-BE49-F238E27FC236}">
                      <a16:creationId xmlns:a16="http://schemas.microsoft.com/office/drawing/2014/main" id="{45CCBE51-983B-414D-9B77-6D6AE6FD99C0}"/>
                    </a:ext>
                  </a:extLst>
                </p:cNvPr>
                <p:cNvGrpSpPr/>
                <p:nvPr/>
              </p:nvGrpSpPr>
              <p:grpSpPr>
                <a:xfrm>
                  <a:off x="-483526" y="910005"/>
                  <a:ext cx="9817259" cy="922396"/>
                  <a:chOff x="0" y="-4395"/>
                  <a:chExt cx="9817259" cy="922396"/>
                </a:xfrm>
              </p:grpSpPr>
              <p:sp>
                <p:nvSpPr>
                  <p:cNvPr id="175" name="Ovaal 174">
                    <a:extLst>
                      <a:ext uri="{FF2B5EF4-FFF2-40B4-BE49-F238E27FC236}">
                        <a16:creationId xmlns:a16="http://schemas.microsoft.com/office/drawing/2014/main" id="{C3DE2E4F-184D-42EF-AFE0-CF717D15EBA7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76" name="Ovaal 175">
                    <a:extLst>
                      <a:ext uri="{FF2B5EF4-FFF2-40B4-BE49-F238E27FC236}">
                        <a16:creationId xmlns:a16="http://schemas.microsoft.com/office/drawing/2014/main" id="{3B8165B0-A4B3-4894-8277-B232788C35BE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77" name="Ovaal 176">
                    <a:extLst>
                      <a:ext uri="{FF2B5EF4-FFF2-40B4-BE49-F238E27FC236}">
                        <a16:creationId xmlns:a16="http://schemas.microsoft.com/office/drawing/2014/main" id="{53E6D6DE-8473-464F-BF05-E12C20AE855C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78" name="Ovaal 177">
                    <a:extLst>
                      <a:ext uri="{FF2B5EF4-FFF2-40B4-BE49-F238E27FC236}">
                        <a16:creationId xmlns:a16="http://schemas.microsoft.com/office/drawing/2014/main" id="{1B4B7838-C350-4E38-83FC-D08431CD95B1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79" name="Ovaal 178">
                    <a:extLst>
                      <a:ext uri="{FF2B5EF4-FFF2-40B4-BE49-F238E27FC236}">
                        <a16:creationId xmlns:a16="http://schemas.microsoft.com/office/drawing/2014/main" id="{BCAE7847-04D3-4B5B-9DF2-33E53FA00A01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80" name="Ovaal 179">
                    <a:extLst>
                      <a:ext uri="{FF2B5EF4-FFF2-40B4-BE49-F238E27FC236}">
                        <a16:creationId xmlns:a16="http://schemas.microsoft.com/office/drawing/2014/main" id="{9945FEA9-827E-43F8-962C-E4C82998EE7A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81" name="Ovaal 180">
                    <a:extLst>
                      <a:ext uri="{FF2B5EF4-FFF2-40B4-BE49-F238E27FC236}">
                        <a16:creationId xmlns:a16="http://schemas.microsoft.com/office/drawing/2014/main" id="{CE237B67-F371-4898-A9AF-A1D91DD03B31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82" name="Ovaal 181">
                    <a:extLst>
                      <a:ext uri="{FF2B5EF4-FFF2-40B4-BE49-F238E27FC236}">
                        <a16:creationId xmlns:a16="http://schemas.microsoft.com/office/drawing/2014/main" id="{032DD958-6D1B-409C-B19D-111AFDD200C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83" name="Ovaal 182">
                    <a:extLst>
                      <a:ext uri="{FF2B5EF4-FFF2-40B4-BE49-F238E27FC236}">
                        <a16:creationId xmlns:a16="http://schemas.microsoft.com/office/drawing/2014/main" id="{C28CF4BB-8977-4A7E-857A-79267E79CF3B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84" name="Ovaal 183">
                    <a:extLst>
                      <a:ext uri="{FF2B5EF4-FFF2-40B4-BE49-F238E27FC236}">
                        <a16:creationId xmlns:a16="http://schemas.microsoft.com/office/drawing/2014/main" id="{D534DB6F-B842-4F0E-BDE6-9582F3449A55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</p:grpSp>
          <p:grpSp>
            <p:nvGrpSpPr>
              <p:cNvPr id="150" name="Groep 149">
                <a:extLst>
                  <a:ext uri="{FF2B5EF4-FFF2-40B4-BE49-F238E27FC236}">
                    <a16:creationId xmlns:a16="http://schemas.microsoft.com/office/drawing/2014/main" id="{5A66EB9C-3C5B-45DA-8896-0CF966A5D8CC}"/>
                  </a:ext>
                </a:extLst>
              </p:cNvPr>
              <p:cNvGrpSpPr/>
              <p:nvPr/>
            </p:nvGrpSpPr>
            <p:grpSpPr>
              <a:xfrm>
                <a:off x="-483526" y="1816012"/>
                <a:ext cx="10300785" cy="1836796"/>
                <a:chOff x="-483526" y="-4395"/>
                <a:chExt cx="10300785" cy="1836796"/>
              </a:xfrm>
            </p:grpSpPr>
            <p:grpSp>
              <p:nvGrpSpPr>
                <p:cNvPr id="151" name="Groep 150">
                  <a:extLst>
                    <a:ext uri="{FF2B5EF4-FFF2-40B4-BE49-F238E27FC236}">
                      <a16:creationId xmlns:a16="http://schemas.microsoft.com/office/drawing/2014/main" id="{44A93976-D5DD-4839-8D0D-1506465F68FB}"/>
                    </a:ext>
                  </a:extLst>
                </p:cNvPr>
                <p:cNvGrpSpPr/>
                <p:nvPr/>
              </p:nvGrpSpPr>
              <p:grpSpPr>
                <a:xfrm>
                  <a:off x="0" y="-4395"/>
                  <a:ext cx="9817259" cy="922396"/>
                  <a:chOff x="0" y="-4395"/>
                  <a:chExt cx="9817259" cy="922396"/>
                </a:xfrm>
              </p:grpSpPr>
              <p:sp>
                <p:nvSpPr>
                  <p:cNvPr id="163" name="Ovaal 162">
                    <a:extLst>
                      <a:ext uri="{FF2B5EF4-FFF2-40B4-BE49-F238E27FC236}">
                        <a16:creationId xmlns:a16="http://schemas.microsoft.com/office/drawing/2014/main" id="{25FD3BCF-32C3-4DC2-9FAC-E6A4E003F632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64" name="Ovaal 163">
                    <a:extLst>
                      <a:ext uri="{FF2B5EF4-FFF2-40B4-BE49-F238E27FC236}">
                        <a16:creationId xmlns:a16="http://schemas.microsoft.com/office/drawing/2014/main" id="{8C9B2EE2-CB12-4FC8-908E-E8BEC6C25622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65" name="Ovaal 164">
                    <a:extLst>
                      <a:ext uri="{FF2B5EF4-FFF2-40B4-BE49-F238E27FC236}">
                        <a16:creationId xmlns:a16="http://schemas.microsoft.com/office/drawing/2014/main" id="{3F2743E2-230F-47B4-81A4-65CD342E6364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66" name="Ovaal 165">
                    <a:extLst>
                      <a:ext uri="{FF2B5EF4-FFF2-40B4-BE49-F238E27FC236}">
                        <a16:creationId xmlns:a16="http://schemas.microsoft.com/office/drawing/2014/main" id="{3F9E851B-C9AE-4B7E-A3A8-FD4B9843B724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67" name="Ovaal 166">
                    <a:extLst>
                      <a:ext uri="{FF2B5EF4-FFF2-40B4-BE49-F238E27FC236}">
                        <a16:creationId xmlns:a16="http://schemas.microsoft.com/office/drawing/2014/main" id="{7219FD0B-F6D7-494A-AF79-7BE4B77787CE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68" name="Ovaal 167">
                    <a:extLst>
                      <a:ext uri="{FF2B5EF4-FFF2-40B4-BE49-F238E27FC236}">
                        <a16:creationId xmlns:a16="http://schemas.microsoft.com/office/drawing/2014/main" id="{67361494-CEAE-4332-A7AB-340AB9E340A4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69" name="Ovaal 168">
                    <a:extLst>
                      <a:ext uri="{FF2B5EF4-FFF2-40B4-BE49-F238E27FC236}">
                        <a16:creationId xmlns:a16="http://schemas.microsoft.com/office/drawing/2014/main" id="{AC2E1816-2540-4B12-B312-C908759C1B0C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70" name="Ovaal 169">
                    <a:extLst>
                      <a:ext uri="{FF2B5EF4-FFF2-40B4-BE49-F238E27FC236}">
                        <a16:creationId xmlns:a16="http://schemas.microsoft.com/office/drawing/2014/main" id="{6952A16A-6D51-485E-8B35-9B28452EDBC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71" name="Ovaal 170">
                    <a:extLst>
                      <a:ext uri="{FF2B5EF4-FFF2-40B4-BE49-F238E27FC236}">
                        <a16:creationId xmlns:a16="http://schemas.microsoft.com/office/drawing/2014/main" id="{0EC4C805-A1F0-4110-BF16-D783E5389CF0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72" name="Ovaal 171">
                    <a:extLst>
                      <a:ext uri="{FF2B5EF4-FFF2-40B4-BE49-F238E27FC236}">
                        <a16:creationId xmlns:a16="http://schemas.microsoft.com/office/drawing/2014/main" id="{ED04F46F-7D3F-4DBE-9E69-8469CBDDF0D6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  <p:grpSp>
              <p:nvGrpSpPr>
                <p:cNvPr id="152" name="Groep 151">
                  <a:extLst>
                    <a:ext uri="{FF2B5EF4-FFF2-40B4-BE49-F238E27FC236}">
                      <a16:creationId xmlns:a16="http://schemas.microsoft.com/office/drawing/2014/main" id="{39137068-CE52-4C60-AACF-7A407D358A13}"/>
                    </a:ext>
                  </a:extLst>
                </p:cNvPr>
                <p:cNvGrpSpPr/>
                <p:nvPr/>
              </p:nvGrpSpPr>
              <p:grpSpPr>
                <a:xfrm>
                  <a:off x="-483526" y="910005"/>
                  <a:ext cx="9817259" cy="922396"/>
                  <a:chOff x="0" y="-4395"/>
                  <a:chExt cx="9817259" cy="922396"/>
                </a:xfrm>
              </p:grpSpPr>
              <p:sp>
                <p:nvSpPr>
                  <p:cNvPr id="153" name="Ovaal 152">
                    <a:extLst>
                      <a:ext uri="{FF2B5EF4-FFF2-40B4-BE49-F238E27FC236}">
                        <a16:creationId xmlns:a16="http://schemas.microsoft.com/office/drawing/2014/main" id="{EB086EFE-D7C9-4CEC-8DA3-5CA30B3F237F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54" name="Ovaal 153">
                    <a:extLst>
                      <a:ext uri="{FF2B5EF4-FFF2-40B4-BE49-F238E27FC236}">
                        <a16:creationId xmlns:a16="http://schemas.microsoft.com/office/drawing/2014/main" id="{5B998DFE-938A-43FF-AD41-B208A8C2C812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55" name="Ovaal 154">
                    <a:extLst>
                      <a:ext uri="{FF2B5EF4-FFF2-40B4-BE49-F238E27FC236}">
                        <a16:creationId xmlns:a16="http://schemas.microsoft.com/office/drawing/2014/main" id="{3431A24C-9DFE-4914-A2BF-2AC85588A3FC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56" name="Ovaal 155">
                    <a:extLst>
                      <a:ext uri="{FF2B5EF4-FFF2-40B4-BE49-F238E27FC236}">
                        <a16:creationId xmlns:a16="http://schemas.microsoft.com/office/drawing/2014/main" id="{53A74721-801A-4801-B055-CCE7614A6803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57" name="Ovaal 156">
                    <a:extLst>
                      <a:ext uri="{FF2B5EF4-FFF2-40B4-BE49-F238E27FC236}">
                        <a16:creationId xmlns:a16="http://schemas.microsoft.com/office/drawing/2014/main" id="{0D5886B5-07DA-4545-9988-253EB0F046DA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58" name="Ovaal 157">
                    <a:extLst>
                      <a:ext uri="{FF2B5EF4-FFF2-40B4-BE49-F238E27FC236}">
                        <a16:creationId xmlns:a16="http://schemas.microsoft.com/office/drawing/2014/main" id="{21459ABE-FDBE-418C-AEC4-1ADD8958BF2F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59" name="Ovaal 158">
                    <a:extLst>
                      <a:ext uri="{FF2B5EF4-FFF2-40B4-BE49-F238E27FC236}">
                        <a16:creationId xmlns:a16="http://schemas.microsoft.com/office/drawing/2014/main" id="{BE9B3B7E-D19E-44BF-9C53-4F553FB27AEA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60" name="Ovaal 159">
                    <a:extLst>
                      <a:ext uri="{FF2B5EF4-FFF2-40B4-BE49-F238E27FC236}">
                        <a16:creationId xmlns:a16="http://schemas.microsoft.com/office/drawing/2014/main" id="{596B8A73-FDE7-4C7C-A580-D92D965954D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61" name="Ovaal 160">
                    <a:extLst>
                      <a:ext uri="{FF2B5EF4-FFF2-40B4-BE49-F238E27FC236}">
                        <a16:creationId xmlns:a16="http://schemas.microsoft.com/office/drawing/2014/main" id="{049B17C1-3B64-4307-8B46-4706B822CC49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62" name="Ovaal 161">
                    <a:extLst>
                      <a:ext uri="{FF2B5EF4-FFF2-40B4-BE49-F238E27FC236}">
                        <a16:creationId xmlns:a16="http://schemas.microsoft.com/office/drawing/2014/main" id="{B194FB3D-70DD-405C-A7C2-97F9AAD5A1FB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4279431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85 L 0.10642 -0.00139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Ovaal 143">
            <a:extLst>
              <a:ext uri="{FF2B5EF4-FFF2-40B4-BE49-F238E27FC236}">
                <a16:creationId xmlns:a16="http://schemas.microsoft.com/office/drawing/2014/main" id="{43BBD9B1-D812-402C-A5B3-8B449BD723BE}"/>
              </a:ext>
            </a:extLst>
          </p:cNvPr>
          <p:cNvSpPr/>
          <p:nvPr/>
        </p:nvSpPr>
        <p:spPr>
          <a:xfrm rot="10800000">
            <a:off x="7974874" y="667296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5" name="Ovaal 144">
            <a:extLst>
              <a:ext uri="{FF2B5EF4-FFF2-40B4-BE49-F238E27FC236}">
                <a16:creationId xmlns:a16="http://schemas.microsoft.com/office/drawing/2014/main" id="{C6F4B6AF-BC1F-4F17-AF02-DBD4B54FCC06}"/>
              </a:ext>
            </a:extLst>
          </p:cNvPr>
          <p:cNvSpPr/>
          <p:nvPr/>
        </p:nvSpPr>
        <p:spPr>
          <a:xfrm rot="10800000">
            <a:off x="4382484" y="6504438"/>
            <a:ext cx="891985" cy="945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6" name="Ovaal 145">
            <a:extLst>
              <a:ext uri="{FF2B5EF4-FFF2-40B4-BE49-F238E27FC236}">
                <a16:creationId xmlns:a16="http://schemas.microsoft.com/office/drawing/2014/main" id="{84C34143-A838-435C-BBC3-494DC5392B62}"/>
              </a:ext>
            </a:extLst>
          </p:cNvPr>
          <p:cNvSpPr/>
          <p:nvPr/>
        </p:nvSpPr>
        <p:spPr>
          <a:xfrm rot="10800000">
            <a:off x="5342065" y="666089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7" name="Ovaal 146">
            <a:extLst>
              <a:ext uri="{FF2B5EF4-FFF2-40B4-BE49-F238E27FC236}">
                <a16:creationId xmlns:a16="http://schemas.microsoft.com/office/drawing/2014/main" id="{62E61D9D-9988-4982-8F13-AAC43EB5BD6B}"/>
              </a:ext>
            </a:extLst>
          </p:cNvPr>
          <p:cNvSpPr/>
          <p:nvPr/>
        </p:nvSpPr>
        <p:spPr>
          <a:xfrm rot="10800000">
            <a:off x="2319134" y="65189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8" name="Ovaal 147">
            <a:extLst>
              <a:ext uri="{FF2B5EF4-FFF2-40B4-BE49-F238E27FC236}">
                <a16:creationId xmlns:a16="http://schemas.microsoft.com/office/drawing/2014/main" id="{519C0591-6973-4814-86EF-03FF413C8B07}"/>
              </a:ext>
            </a:extLst>
          </p:cNvPr>
          <p:cNvSpPr/>
          <p:nvPr/>
        </p:nvSpPr>
        <p:spPr>
          <a:xfrm rot="10800000">
            <a:off x="3344623" y="659872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3" name="Ovaal 152">
            <a:extLst>
              <a:ext uri="{FF2B5EF4-FFF2-40B4-BE49-F238E27FC236}">
                <a16:creationId xmlns:a16="http://schemas.microsoft.com/office/drawing/2014/main" id="{3434ECD9-5633-4235-B2AD-8EEB2E34F413}"/>
              </a:ext>
            </a:extLst>
          </p:cNvPr>
          <p:cNvSpPr/>
          <p:nvPr/>
        </p:nvSpPr>
        <p:spPr>
          <a:xfrm rot="10800000">
            <a:off x="6479814" y="670860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4" name="Ovaal 153">
            <a:extLst>
              <a:ext uri="{FF2B5EF4-FFF2-40B4-BE49-F238E27FC236}">
                <a16:creationId xmlns:a16="http://schemas.microsoft.com/office/drawing/2014/main" id="{47E368AE-4DF9-4484-B9C8-2E06BC92D238}"/>
              </a:ext>
            </a:extLst>
          </p:cNvPr>
          <p:cNvSpPr/>
          <p:nvPr/>
        </p:nvSpPr>
        <p:spPr>
          <a:xfrm rot="10800000">
            <a:off x="8163645" y="570319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5" name="Ovaal 154">
            <a:extLst>
              <a:ext uri="{FF2B5EF4-FFF2-40B4-BE49-F238E27FC236}">
                <a16:creationId xmlns:a16="http://schemas.microsoft.com/office/drawing/2014/main" id="{424A2B11-E21A-44D7-B341-D15E5A046F22}"/>
              </a:ext>
            </a:extLst>
          </p:cNvPr>
          <p:cNvSpPr/>
          <p:nvPr/>
        </p:nvSpPr>
        <p:spPr>
          <a:xfrm rot="10800000">
            <a:off x="3824791" y="56843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6" name="Ovaal 155">
            <a:extLst>
              <a:ext uri="{FF2B5EF4-FFF2-40B4-BE49-F238E27FC236}">
                <a16:creationId xmlns:a16="http://schemas.microsoft.com/office/drawing/2014/main" id="{B504CA84-AB3C-4098-8B16-879972AC1EBD}"/>
              </a:ext>
            </a:extLst>
          </p:cNvPr>
          <p:cNvSpPr/>
          <p:nvPr/>
        </p:nvSpPr>
        <p:spPr>
          <a:xfrm rot="10800000">
            <a:off x="4904488" y="564876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7" name="Ovaal 156">
            <a:extLst>
              <a:ext uri="{FF2B5EF4-FFF2-40B4-BE49-F238E27FC236}">
                <a16:creationId xmlns:a16="http://schemas.microsoft.com/office/drawing/2014/main" id="{EBAC249C-2CFB-4625-B3CB-0A46D1844FC3}"/>
              </a:ext>
            </a:extLst>
          </p:cNvPr>
          <p:cNvSpPr/>
          <p:nvPr/>
        </p:nvSpPr>
        <p:spPr>
          <a:xfrm rot="10800000">
            <a:off x="1820472" y="566339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8" name="Ovaal 157">
            <a:extLst>
              <a:ext uri="{FF2B5EF4-FFF2-40B4-BE49-F238E27FC236}">
                <a16:creationId xmlns:a16="http://schemas.microsoft.com/office/drawing/2014/main" id="{411E8F07-6C79-4490-A944-15B647B5A857}"/>
              </a:ext>
            </a:extLst>
          </p:cNvPr>
          <p:cNvSpPr/>
          <p:nvPr/>
        </p:nvSpPr>
        <p:spPr>
          <a:xfrm rot="10800000">
            <a:off x="2851528" y="56760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9" name="Ovaal 158">
            <a:extLst>
              <a:ext uri="{FF2B5EF4-FFF2-40B4-BE49-F238E27FC236}">
                <a16:creationId xmlns:a16="http://schemas.microsoft.com/office/drawing/2014/main" id="{EB5F9E5F-F88E-4B13-9EBD-5D62902F5F5C}"/>
              </a:ext>
            </a:extLst>
          </p:cNvPr>
          <p:cNvSpPr/>
          <p:nvPr/>
        </p:nvSpPr>
        <p:spPr>
          <a:xfrm rot="10800000">
            <a:off x="904319" y="596256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0" name="Ovaal 159">
            <a:extLst>
              <a:ext uri="{FF2B5EF4-FFF2-40B4-BE49-F238E27FC236}">
                <a16:creationId xmlns:a16="http://schemas.microsoft.com/office/drawing/2014/main" id="{2321B109-867F-4AA1-81B2-A7F492C2D53E}"/>
              </a:ext>
            </a:extLst>
          </p:cNvPr>
          <p:cNvSpPr/>
          <p:nvPr/>
        </p:nvSpPr>
        <p:spPr>
          <a:xfrm rot="10800000">
            <a:off x="7179376" y="60617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3" name="Ovaal 162">
            <a:extLst>
              <a:ext uri="{FF2B5EF4-FFF2-40B4-BE49-F238E27FC236}">
                <a16:creationId xmlns:a16="http://schemas.microsoft.com/office/drawing/2014/main" id="{81CF195A-1CD5-4AC3-BA7F-2AB9DDD96DF7}"/>
              </a:ext>
            </a:extLst>
          </p:cNvPr>
          <p:cNvSpPr/>
          <p:nvPr/>
        </p:nvSpPr>
        <p:spPr>
          <a:xfrm rot="10800000">
            <a:off x="5903958" y="588566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5" name="Ovaal 164">
            <a:extLst>
              <a:ext uri="{FF2B5EF4-FFF2-40B4-BE49-F238E27FC236}">
                <a16:creationId xmlns:a16="http://schemas.microsoft.com/office/drawing/2014/main" id="{961B7CB8-FCEC-49A5-BF53-0D3FCAC4A0DB}"/>
              </a:ext>
            </a:extLst>
          </p:cNvPr>
          <p:cNvSpPr/>
          <p:nvPr/>
        </p:nvSpPr>
        <p:spPr>
          <a:xfrm rot="10800000">
            <a:off x="4331542" y="487208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6" name="Ovaal 165">
            <a:extLst>
              <a:ext uri="{FF2B5EF4-FFF2-40B4-BE49-F238E27FC236}">
                <a16:creationId xmlns:a16="http://schemas.microsoft.com/office/drawing/2014/main" id="{689F4F8E-DDC5-42EB-9AEC-56E2F37A652A}"/>
              </a:ext>
            </a:extLst>
          </p:cNvPr>
          <p:cNvSpPr/>
          <p:nvPr/>
        </p:nvSpPr>
        <p:spPr>
          <a:xfrm rot="10800000">
            <a:off x="5285345" y="472650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7" name="Ovaal 166">
            <a:extLst>
              <a:ext uri="{FF2B5EF4-FFF2-40B4-BE49-F238E27FC236}">
                <a16:creationId xmlns:a16="http://schemas.microsoft.com/office/drawing/2014/main" id="{DAFC6135-13E0-47CC-A0B7-EA9BA5C64225}"/>
              </a:ext>
            </a:extLst>
          </p:cNvPr>
          <p:cNvSpPr/>
          <p:nvPr/>
        </p:nvSpPr>
        <p:spPr>
          <a:xfrm rot="10800000">
            <a:off x="2325203" y="482644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8" name="Ovaal 167">
            <a:extLst>
              <a:ext uri="{FF2B5EF4-FFF2-40B4-BE49-F238E27FC236}">
                <a16:creationId xmlns:a16="http://schemas.microsoft.com/office/drawing/2014/main" id="{56E6F0E2-208E-4824-A349-7DD997AF1043}"/>
              </a:ext>
            </a:extLst>
          </p:cNvPr>
          <p:cNvSpPr/>
          <p:nvPr/>
        </p:nvSpPr>
        <p:spPr>
          <a:xfrm rot="10800000">
            <a:off x="3315130" y="48006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9" name="Ovaal 168">
            <a:extLst>
              <a:ext uri="{FF2B5EF4-FFF2-40B4-BE49-F238E27FC236}">
                <a16:creationId xmlns:a16="http://schemas.microsoft.com/office/drawing/2014/main" id="{22AD35E1-1E93-4846-B954-EF5883F0E7D4}"/>
              </a:ext>
            </a:extLst>
          </p:cNvPr>
          <p:cNvSpPr/>
          <p:nvPr/>
        </p:nvSpPr>
        <p:spPr>
          <a:xfrm rot="10800000">
            <a:off x="1356562" y="48251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70" name="Ovaal 169">
            <a:extLst>
              <a:ext uri="{FF2B5EF4-FFF2-40B4-BE49-F238E27FC236}">
                <a16:creationId xmlns:a16="http://schemas.microsoft.com/office/drawing/2014/main" id="{F5DD9863-EF6D-4313-A6AC-9F0592E50196}"/>
              </a:ext>
            </a:extLst>
          </p:cNvPr>
          <p:cNvSpPr/>
          <p:nvPr/>
        </p:nvSpPr>
        <p:spPr>
          <a:xfrm rot="10800000">
            <a:off x="8172598" y="468196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71" name="Ovaal 170">
            <a:extLst>
              <a:ext uri="{FF2B5EF4-FFF2-40B4-BE49-F238E27FC236}">
                <a16:creationId xmlns:a16="http://schemas.microsoft.com/office/drawing/2014/main" id="{B4AFC729-F77E-4E93-83A6-36B1BF654251}"/>
              </a:ext>
            </a:extLst>
          </p:cNvPr>
          <p:cNvSpPr/>
          <p:nvPr/>
        </p:nvSpPr>
        <p:spPr>
          <a:xfrm rot="10800000">
            <a:off x="-58617" y="634286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227" name="Ovaal 226">
            <a:extLst>
              <a:ext uri="{FF2B5EF4-FFF2-40B4-BE49-F238E27FC236}">
                <a16:creationId xmlns:a16="http://schemas.microsoft.com/office/drawing/2014/main" id="{9A9C7D32-2741-4332-9CE4-31994BE991A9}"/>
              </a:ext>
            </a:extLst>
          </p:cNvPr>
          <p:cNvSpPr/>
          <p:nvPr/>
        </p:nvSpPr>
        <p:spPr>
          <a:xfrm>
            <a:off x="6298846" y="4295955"/>
            <a:ext cx="1813876" cy="179743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81" name="Ovaal 80">
            <a:extLst>
              <a:ext uri="{FF2B5EF4-FFF2-40B4-BE49-F238E27FC236}">
                <a16:creationId xmlns:a16="http://schemas.microsoft.com/office/drawing/2014/main" id="{5DCD2A4F-5BB0-4975-81FC-7C7E9594CAD9}"/>
              </a:ext>
            </a:extLst>
          </p:cNvPr>
          <p:cNvSpPr/>
          <p:nvPr/>
        </p:nvSpPr>
        <p:spPr>
          <a:xfrm>
            <a:off x="-485933" y="4485887"/>
            <a:ext cx="1813876" cy="179743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9EC4A0F1-0EB6-4D42-876A-618D7CE1AAAB}"/>
              </a:ext>
            </a:extLst>
          </p:cNvPr>
          <p:cNvGrpSpPr/>
          <p:nvPr/>
        </p:nvGrpSpPr>
        <p:grpSpPr>
          <a:xfrm>
            <a:off x="-727200" y="-316800"/>
            <a:ext cx="10382861" cy="3497013"/>
            <a:chOff x="-754412" y="-274795"/>
            <a:chExt cx="10382861" cy="3497013"/>
          </a:xfrm>
        </p:grpSpPr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10DAF612-D245-4D34-BCF2-3936BFB01983}"/>
                </a:ext>
              </a:extLst>
            </p:cNvPr>
            <p:cNvSpPr/>
            <p:nvPr/>
          </p:nvSpPr>
          <p:spPr>
            <a:xfrm>
              <a:off x="715533" y="717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E998B0B1-B27B-4CF2-92E8-2401F57C70CF}"/>
                </a:ext>
              </a:extLst>
            </p:cNvPr>
            <p:cNvSpPr/>
            <p:nvPr/>
          </p:nvSpPr>
          <p:spPr>
            <a:xfrm>
              <a:off x="5008025" y="-4207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CA47D3BD-0EC0-4D37-9E61-45A0C248580B}"/>
                </a:ext>
              </a:extLst>
            </p:cNvPr>
            <p:cNvSpPr/>
            <p:nvPr/>
          </p:nvSpPr>
          <p:spPr>
            <a:xfrm>
              <a:off x="4061104" y="-27479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0AE4DE63-573A-4879-820F-3D159649DACE}"/>
                </a:ext>
              </a:extLst>
            </p:cNvPr>
            <p:cNvSpPr/>
            <p:nvPr/>
          </p:nvSpPr>
          <p:spPr>
            <a:xfrm>
              <a:off x="7129569" y="104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C51522C7-031C-45D9-8295-8AF8F66576B3}"/>
                </a:ext>
              </a:extLst>
            </p:cNvPr>
            <p:cNvSpPr/>
            <p:nvPr/>
          </p:nvSpPr>
          <p:spPr>
            <a:xfrm>
              <a:off x="6118199" y="-2271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D5622F16-FB67-4256-A767-E4BEF0BEAC89}"/>
                </a:ext>
              </a:extLst>
            </p:cNvPr>
            <p:cNvSpPr/>
            <p:nvPr/>
          </p:nvSpPr>
          <p:spPr>
            <a:xfrm>
              <a:off x="8199513" y="506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174D0F3D-BBEF-4C46-8994-3A0DC04FB1A0}"/>
                </a:ext>
              </a:extLst>
            </p:cNvPr>
            <p:cNvSpPr/>
            <p:nvPr/>
          </p:nvSpPr>
          <p:spPr>
            <a:xfrm>
              <a:off x="1738439" y="-114642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93949CDD-D23C-407F-B10A-2A51CF1BB1F5}"/>
                </a:ext>
              </a:extLst>
            </p:cNvPr>
            <p:cNvSpPr/>
            <p:nvPr/>
          </p:nvSpPr>
          <p:spPr>
            <a:xfrm>
              <a:off x="-314961" y="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68" name="Ovaal 67">
              <a:extLst>
                <a:ext uri="{FF2B5EF4-FFF2-40B4-BE49-F238E27FC236}">
                  <a16:creationId xmlns:a16="http://schemas.microsoft.com/office/drawing/2014/main" id="{1B2FB3E3-60DF-42EE-91C6-B37F7EE376A9}"/>
                </a:ext>
              </a:extLst>
            </p:cNvPr>
            <p:cNvSpPr/>
            <p:nvPr/>
          </p:nvSpPr>
          <p:spPr>
            <a:xfrm>
              <a:off x="2952330" y="-21233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0A9D6369-8617-4E06-ABE2-F959207F2E25}"/>
                </a:ext>
              </a:extLst>
            </p:cNvPr>
            <p:cNvSpPr/>
            <p:nvPr/>
          </p:nvSpPr>
          <p:spPr>
            <a:xfrm>
              <a:off x="1363272" y="86677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F23AD44-C199-47C9-8278-195C93782F62}"/>
                </a:ext>
              </a:extLst>
            </p:cNvPr>
            <p:cNvSpPr/>
            <p:nvPr/>
          </p:nvSpPr>
          <p:spPr>
            <a:xfrm>
              <a:off x="5649225" y="87822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EBE1808D-2C99-44B3-8854-D8F9370D06DC}"/>
                </a:ext>
              </a:extLst>
            </p:cNvPr>
            <p:cNvSpPr/>
            <p:nvPr/>
          </p:nvSpPr>
          <p:spPr>
            <a:xfrm>
              <a:off x="4593600" y="83126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5F4CEA6D-2FD9-4CC2-956B-B4148B8DA707}"/>
                </a:ext>
              </a:extLst>
            </p:cNvPr>
            <p:cNvSpPr/>
            <p:nvPr/>
          </p:nvSpPr>
          <p:spPr>
            <a:xfrm>
              <a:off x="7701658" y="94035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8EC6DAEF-A6E6-44A0-BB44-10F9D4E7C321}"/>
                </a:ext>
              </a:extLst>
            </p:cNvPr>
            <p:cNvSpPr/>
            <p:nvPr/>
          </p:nvSpPr>
          <p:spPr>
            <a:xfrm>
              <a:off x="6632735" y="9349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0CDDCD13-4938-4D72-81BC-6112A045F169}"/>
                </a:ext>
              </a:extLst>
            </p:cNvPr>
            <p:cNvSpPr/>
            <p:nvPr/>
          </p:nvSpPr>
          <p:spPr>
            <a:xfrm>
              <a:off x="8714049" y="90561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4" name="Ovaal 113">
              <a:extLst>
                <a:ext uri="{FF2B5EF4-FFF2-40B4-BE49-F238E27FC236}">
                  <a16:creationId xmlns:a16="http://schemas.microsoft.com/office/drawing/2014/main" id="{8BCE14D4-DEC6-4B9F-9D14-4BD11DC771DC}"/>
                </a:ext>
              </a:extLst>
            </p:cNvPr>
            <p:cNvSpPr/>
            <p:nvPr/>
          </p:nvSpPr>
          <p:spPr>
            <a:xfrm>
              <a:off x="2368873" y="58583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F648C8C1-05D3-4F8B-877C-E2C4D840419C}"/>
                </a:ext>
              </a:extLst>
            </p:cNvPr>
            <p:cNvSpPr/>
            <p:nvPr/>
          </p:nvSpPr>
          <p:spPr>
            <a:xfrm>
              <a:off x="240286" y="86273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7" name="Ovaal 116">
              <a:extLst>
                <a:ext uri="{FF2B5EF4-FFF2-40B4-BE49-F238E27FC236}">
                  <a16:creationId xmlns:a16="http://schemas.microsoft.com/office/drawing/2014/main" id="{B2ECE0CC-68D6-4C3D-805C-FBC2ABE70D4B}"/>
                </a:ext>
              </a:extLst>
            </p:cNvPr>
            <p:cNvSpPr/>
            <p:nvPr/>
          </p:nvSpPr>
          <p:spPr>
            <a:xfrm>
              <a:off x="3610090" y="6254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id="{D3725C1E-35FF-4B24-9BE0-E3F1907C5CEE}"/>
                </a:ext>
              </a:extLst>
            </p:cNvPr>
            <p:cNvSpPr/>
            <p:nvPr/>
          </p:nvSpPr>
          <p:spPr>
            <a:xfrm>
              <a:off x="442960" y="183593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DA44EEFE-AC39-4F66-91BA-EE2F23662BC3}"/>
                </a:ext>
              </a:extLst>
            </p:cNvPr>
            <p:cNvSpPr/>
            <p:nvPr/>
          </p:nvSpPr>
          <p:spPr>
            <a:xfrm>
              <a:off x="5339671" y="178316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9782DEC6-CB78-4CE2-A801-EBE53F0D2A1C}"/>
                </a:ext>
              </a:extLst>
            </p:cNvPr>
            <p:cNvSpPr/>
            <p:nvPr/>
          </p:nvSpPr>
          <p:spPr>
            <a:xfrm>
              <a:off x="4347499" y="178827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FFA83082-169C-4AB9-AD82-D95DCF54E268}"/>
                </a:ext>
              </a:extLst>
            </p:cNvPr>
            <p:cNvSpPr/>
            <p:nvPr/>
          </p:nvSpPr>
          <p:spPr>
            <a:xfrm>
              <a:off x="7325200" y="1846397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3" name="Ovaal 122">
              <a:extLst>
                <a:ext uri="{FF2B5EF4-FFF2-40B4-BE49-F238E27FC236}">
                  <a16:creationId xmlns:a16="http://schemas.microsoft.com/office/drawing/2014/main" id="{4D81AA17-F965-42CA-B8EA-BBB120D640A9}"/>
                </a:ext>
              </a:extLst>
            </p:cNvPr>
            <p:cNvSpPr/>
            <p:nvPr/>
          </p:nvSpPr>
          <p:spPr>
            <a:xfrm>
              <a:off x="6325365" y="185715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573F5D5C-CDED-44C3-BEA7-238484BE0ABB}"/>
                </a:ext>
              </a:extLst>
            </p:cNvPr>
            <p:cNvSpPr/>
            <p:nvPr/>
          </p:nvSpPr>
          <p:spPr>
            <a:xfrm>
              <a:off x="8396329" y="184091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5" name="Ovaal 124">
              <a:extLst>
                <a:ext uri="{FF2B5EF4-FFF2-40B4-BE49-F238E27FC236}">
                  <a16:creationId xmlns:a16="http://schemas.microsoft.com/office/drawing/2014/main" id="{E1105B2C-9D7B-4E74-B74D-8A8838114FA8}"/>
                </a:ext>
              </a:extLst>
            </p:cNvPr>
            <p:cNvSpPr/>
            <p:nvPr/>
          </p:nvSpPr>
          <p:spPr>
            <a:xfrm>
              <a:off x="1453231" y="18315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25AF56FA-E562-4F83-A021-267C92E30CB8}"/>
                </a:ext>
              </a:extLst>
            </p:cNvPr>
            <p:cNvSpPr/>
            <p:nvPr/>
          </p:nvSpPr>
          <p:spPr>
            <a:xfrm>
              <a:off x="-536064" y="18493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CF4EB3ED-2EFE-4DA4-A236-8C031510317E}"/>
                </a:ext>
              </a:extLst>
            </p:cNvPr>
            <p:cNvSpPr/>
            <p:nvPr/>
          </p:nvSpPr>
          <p:spPr>
            <a:xfrm>
              <a:off x="2463502" y="1424787"/>
              <a:ext cx="1813876" cy="179743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2E7F6DA5-F2B0-4150-A49A-D10F50C5BA83}"/>
                </a:ext>
              </a:extLst>
            </p:cNvPr>
            <p:cNvSpPr/>
            <p:nvPr/>
          </p:nvSpPr>
          <p:spPr>
            <a:xfrm>
              <a:off x="-754412" y="9171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CD2CA36F-76CE-4D28-811E-B5994C182AFA}"/>
              </a:ext>
            </a:extLst>
          </p:cNvPr>
          <p:cNvGrpSpPr/>
          <p:nvPr/>
        </p:nvGrpSpPr>
        <p:grpSpPr>
          <a:xfrm>
            <a:off x="-726881" y="2655012"/>
            <a:ext cx="10511685" cy="2223306"/>
            <a:chOff x="-801214" y="2662916"/>
            <a:chExt cx="10511685" cy="2223306"/>
          </a:xfrm>
        </p:grpSpPr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ACC2E3DD-5A61-4182-A850-08B763BAA3AF}"/>
                </a:ext>
              </a:extLst>
            </p:cNvPr>
            <p:cNvSpPr/>
            <p:nvPr/>
          </p:nvSpPr>
          <p:spPr>
            <a:xfrm rot="10800000">
              <a:off x="8796071" y="2811698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33" name="Ovaal 132">
              <a:extLst>
                <a:ext uri="{FF2B5EF4-FFF2-40B4-BE49-F238E27FC236}">
                  <a16:creationId xmlns:a16="http://schemas.microsoft.com/office/drawing/2014/main" id="{E275DE08-61CD-41F1-AAD3-CA2261F4E92F}"/>
                </a:ext>
              </a:extLst>
            </p:cNvPr>
            <p:cNvSpPr/>
            <p:nvPr/>
          </p:nvSpPr>
          <p:spPr>
            <a:xfrm>
              <a:off x="7799649" y="266291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033CAD71-70CC-4022-A98B-3C3CA9FEB32A}"/>
                </a:ext>
              </a:extLst>
            </p:cNvPr>
            <p:cNvSpPr/>
            <p:nvPr/>
          </p:nvSpPr>
          <p:spPr>
            <a:xfrm rot="10800000">
              <a:off x="8264761" y="37055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62B6D3B7-0B45-4F21-878E-8B46CB5E6CCD}"/>
                </a:ext>
              </a:extLst>
            </p:cNvPr>
            <p:cNvSpPr/>
            <p:nvPr/>
          </p:nvSpPr>
          <p:spPr>
            <a:xfrm rot="10800000">
              <a:off x="3966739" y="3971822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B9304549-4F10-4627-A41A-1D019A248950}"/>
                </a:ext>
              </a:extLst>
            </p:cNvPr>
            <p:cNvSpPr/>
            <p:nvPr/>
          </p:nvSpPr>
          <p:spPr>
            <a:xfrm rot="10800000">
              <a:off x="4957159" y="370231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32BE8247-9EA9-40B3-8B75-D082587FED63}"/>
                </a:ext>
              </a:extLst>
            </p:cNvPr>
            <p:cNvSpPr/>
            <p:nvPr/>
          </p:nvSpPr>
          <p:spPr>
            <a:xfrm rot="10800000">
              <a:off x="1675356" y="390068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F17D73B2-D129-46C2-AF00-6A8196DFC168}"/>
                </a:ext>
              </a:extLst>
            </p:cNvPr>
            <p:cNvSpPr/>
            <p:nvPr/>
          </p:nvSpPr>
          <p:spPr>
            <a:xfrm rot="10800000">
              <a:off x="2786873" y="395132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BF046BFE-F609-400A-B2A8-60CD59D2CF39}"/>
                </a:ext>
              </a:extLst>
            </p:cNvPr>
            <p:cNvSpPr/>
            <p:nvPr/>
          </p:nvSpPr>
          <p:spPr>
            <a:xfrm rot="10800000">
              <a:off x="727132" y="37091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AB9D0220-988B-4519-818B-787CDAA8DEA1}"/>
                </a:ext>
              </a:extLst>
            </p:cNvPr>
            <p:cNvSpPr/>
            <p:nvPr/>
          </p:nvSpPr>
          <p:spPr>
            <a:xfrm rot="10800000">
              <a:off x="7292286" y="346359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F5B7A8E2-9BA2-4354-8454-7BC5B1D18561}"/>
                </a:ext>
              </a:extLst>
            </p:cNvPr>
            <p:cNvSpPr/>
            <p:nvPr/>
          </p:nvSpPr>
          <p:spPr>
            <a:xfrm rot="10800000">
              <a:off x="-340282" y="3569628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B61848F5-0658-4EC7-A829-EDED134A0FDE}"/>
                </a:ext>
              </a:extLst>
            </p:cNvPr>
            <p:cNvSpPr/>
            <p:nvPr/>
          </p:nvSpPr>
          <p:spPr>
            <a:xfrm rot="10800000">
              <a:off x="5935070" y="356932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C44B3875-0A8C-45B5-BE2E-08C914F2348C}"/>
                </a:ext>
              </a:extLst>
            </p:cNvPr>
            <p:cNvSpPr/>
            <p:nvPr/>
          </p:nvSpPr>
          <p:spPr>
            <a:xfrm>
              <a:off x="1193705" y="27632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96C7BFC9-FA86-44B2-840B-275C09DFDB40}"/>
                </a:ext>
              </a:extLst>
            </p:cNvPr>
            <p:cNvSpPr/>
            <p:nvPr/>
          </p:nvSpPr>
          <p:spPr>
            <a:xfrm>
              <a:off x="5507963" y="271324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458DDA48-8200-43C2-BE81-CD6D264698BA}"/>
                </a:ext>
              </a:extLst>
            </p:cNvPr>
            <p:cNvSpPr/>
            <p:nvPr/>
          </p:nvSpPr>
          <p:spPr>
            <a:xfrm>
              <a:off x="4274114" y="276233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9ED47105-CDF9-417A-800B-5427B0BB52FC}"/>
                </a:ext>
              </a:extLst>
            </p:cNvPr>
            <p:cNvSpPr/>
            <p:nvPr/>
          </p:nvSpPr>
          <p:spPr>
            <a:xfrm>
              <a:off x="6590557" y="280197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F76359EF-BAD7-4330-B001-6518E116644F}"/>
                </a:ext>
              </a:extLst>
            </p:cNvPr>
            <p:cNvSpPr/>
            <p:nvPr/>
          </p:nvSpPr>
          <p:spPr>
            <a:xfrm>
              <a:off x="2267394" y="317044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9BBB1B8B-6461-4BDF-A95E-45C967AB5D01}"/>
                </a:ext>
              </a:extLst>
            </p:cNvPr>
            <p:cNvSpPr/>
            <p:nvPr/>
          </p:nvSpPr>
          <p:spPr>
            <a:xfrm>
              <a:off x="198621" y="27725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5126BA2F-25B8-4AB6-B18C-DDF3E3EEBF58}"/>
                </a:ext>
              </a:extLst>
            </p:cNvPr>
            <p:cNvSpPr/>
            <p:nvPr/>
          </p:nvSpPr>
          <p:spPr>
            <a:xfrm>
              <a:off x="3377902" y="31806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72" name="Ovaal 71">
              <a:extLst>
                <a:ext uri="{FF2B5EF4-FFF2-40B4-BE49-F238E27FC236}">
                  <a16:creationId xmlns:a16="http://schemas.microsoft.com/office/drawing/2014/main" id="{77EEE2BF-9C9A-418E-BAD8-F53C7D977209}"/>
                </a:ext>
              </a:extLst>
            </p:cNvPr>
            <p:cNvSpPr/>
            <p:nvPr/>
          </p:nvSpPr>
          <p:spPr>
            <a:xfrm>
              <a:off x="-801214" y="274280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</p:grpSp>
      <p:sp>
        <p:nvSpPr>
          <p:cNvPr id="77" name="Rechthoek 76">
            <a:extLst>
              <a:ext uri="{FF2B5EF4-FFF2-40B4-BE49-F238E27FC236}">
                <a16:creationId xmlns:a16="http://schemas.microsoft.com/office/drawing/2014/main" id="{68164B3F-7FB6-49F0-A275-E3D2A21228D1}"/>
              </a:ext>
            </a:extLst>
          </p:cNvPr>
          <p:cNvSpPr/>
          <p:nvPr/>
        </p:nvSpPr>
        <p:spPr>
          <a:xfrm>
            <a:off x="2029682" y="3879180"/>
            <a:ext cx="2612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Legering</a:t>
            </a:r>
          </a:p>
        </p:txBody>
      </p:sp>
    </p:spTree>
    <p:extLst>
      <p:ext uri="{BB962C8B-B14F-4D97-AF65-F5344CB8AC3E}">
        <p14:creationId xmlns:p14="http://schemas.microsoft.com/office/powerpoint/2010/main" val="22434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C -0.02204 -3.7037E-6 -0.03784 -3.7037E-6 -0.03784 0.00024 C -0.03784 0.00047 -0.02239 0.00024 -0.00156 0.00024 C 0.01962 0.00024 0.03855 0.00024 0.03855 -3.7037E-6 C 0.03855 0.00024 0.01893 -3.7037E-6 -0.00225 -3.7037E-6 C -0.02274 -3.7037E-6 -0.03784 0.00024 -0.03784 0.00047 C -0.03784 0.0007 -0.02204 0.00116 -0.00156 0.00116 C 0.01962 0.00116 0.03855 0.0007 0.03855 0.00047 C 0.03855 0.00024 0.01893 0.00024 -0.00156 0.00024 C -0.02274 0.00047 -0.03784 0.00116 -0.03784 0.00139 C -0.03784 0.00162 -0.02204 0.00162 -0.00138 0.00162 C 0.01962 0.00162 0.03855 0.00162 0.03855 0.00116 C 0.03855 0.00139 0.01893 0.0007 -0.00156 0.00116 C -0.02239 0.00116 -0.03784 0.00162 -0.03784 0.00186 C -0.03784 0.00232 -0.02204 0.00301 -0.00138 0.00301 C 0.02032 0.00301 0.03855 0.00232 0.03855 0.00186 C 0.03855 0.00162 0.0191 0.00162 -0.00156 0.00162 C -0.02204 0.00186 -0.03784 0.00255 -0.03784 0.00301 C -0.03784 0.00324 -0.02204 0.00348 -0.00086 0.00348 C 0.02032 0.00348 0.03855 0.00301 0.03855 0.00324 C 0.03855 0.00255 0.0191 0.00255 -0.00156 0.00301 C -0.02204 0.00301 -0.03784 0.00348 -0.03784 0.00371 C -0.03784 0.00394 -0.0217 0.00417 -0.00086 0.00417 C 0.02032 0.00417 0.03855 0.00348 0.03855 0.00394 C 0.03855 0.00348 0.01962 0.00301 -0.00156 0.00348 C -0.02204 0.00348 -0.03784 0.00417 -0.03784 0.0044 C -0.03784 0.00463 -0.0217 0.00486 -4.44444E-6 0.00486 C 0.02066 0.00486 0.03855 0.0044 0.03855 0.00417 C 0.03855 0.0044 0.01962 0.00348 -0.00138 0.00417 C -0.02204 0.00417 -0.03784 0.00486 -0.03784 0.0051 C -0.03784 0.00579 -0.0217 0.00672 -4.44444E-6 0.00672 C 0.02066 0.00672 0.03855 0.00579 0.03855 0.00486 C 0.03855 0.0051 0.02032 0.00486 -4.44444E-6 0.00486 " pathEditMode="relative" rAng="0" ptsTypes="AAAAAAAAAAAAAAAAAAAAAAAAAAAAAAAAA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Ovaal 143">
            <a:extLst>
              <a:ext uri="{FF2B5EF4-FFF2-40B4-BE49-F238E27FC236}">
                <a16:creationId xmlns:a16="http://schemas.microsoft.com/office/drawing/2014/main" id="{43BBD9B1-D812-402C-A5B3-8B449BD723BE}"/>
              </a:ext>
            </a:extLst>
          </p:cNvPr>
          <p:cNvSpPr/>
          <p:nvPr/>
        </p:nvSpPr>
        <p:spPr>
          <a:xfrm rot="10800000">
            <a:off x="7974874" y="667296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5" name="Ovaal 144">
            <a:extLst>
              <a:ext uri="{FF2B5EF4-FFF2-40B4-BE49-F238E27FC236}">
                <a16:creationId xmlns:a16="http://schemas.microsoft.com/office/drawing/2014/main" id="{C6F4B6AF-BC1F-4F17-AF02-DBD4B54FCC06}"/>
              </a:ext>
            </a:extLst>
          </p:cNvPr>
          <p:cNvSpPr/>
          <p:nvPr/>
        </p:nvSpPr>
        <p:spPr>
          <a:xfrm rot="10800000">
            <a:off x="4382484" y="6504438"/>
            <a:ext cx="891985" cy="945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6" name="Ovaal 145">
            <a:extLst>
              <a:ext uri="{FF2B5EF4-FFF2-40B4-BE49-F238E27FC236}">
                <a16:creationId xmlns:a16="http://schemas.microsoft.com/office/drawing/2014/main" id="{84C34143-A838-435C-BBC3-494DC5392B62}"/>
              </a:ext>
            </a:extLst>
          </p:cNvPr>
          <p:cNvSpPr/>
          <p:nvPr/>
        </p:nvSpPr>
        <p:spPr>
          <a:xfrm rot="10800000">
            <a:off x="5342065" y="666089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7" name="Ovaal 146">
            <a:extLst>
              <a:ext uri="{FF2B5EF4-FFF2-40B4-BE49-F238E27FC236}">
                <a16:creationId xmlns:a16="http://schemas.microsoft.com/office/drawing/2014/main" id="{62E61D9D-9988-4982-8F13-AAC43EB5BD6B}"/>
              </a:ext>
            </a:extLst>
          </p:cNvPr>
          <p:cNvSpPr/>
          <p:nvPr/>
        </p:nvSpPr>
        <p:spPr>
          <a:xfrm rot="10800000">
            <a:off x="2319134" y="65189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8" name="Ovaal 147">
            <a:extLst>
              <a:ext uri="{FF2B5EF4-FFF2-40B4-BE49-F238E27FC236}">
                <a16:creationId xmlns:a16="http://schemas.microsoft.com/office/drawing/2014/main" id="{519C0591-6973-4814-86EF-03FF413C8B07}"/>
              </a:ext>
            </a:extLst>
          </p:cNvPr>
          <p:cNvSpPr/>
          <p:nvPr/>
        </p:nvSpPr>
        <p:spPr>
          <a:xfrm rot="10800000">
            <a:off x="3344623" y="659872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3" name="Ovaal 152">
            <a:extLst>
              <a:ext uri="{FF2B5EF4-FFF2-40B4-BE49-F238E27FC236}">
                <a16:creationId xmlns:a16="http://schemas.microsoft.com/office/drawing/2014/main" id="{3434ECD9-5633-4235-B2AD-8EEB2E34F413}"/>
              </a:ext>
            </a:extLst>
          </p:cNvPr>
          <p:cNvSpPr/>
          <p:nvPr/>
        </p:nvSpPr>
        <p:spPr>
          <a:xfrm rot="10800000">
            <a:off x="6479814" y="670860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4" name="Ovaal 153">
            <a:extLst>
              <a:ext uri="{FF2B5EF4-FFF2-40B4-BE49-F238E27FC236}">
                <a16:creationId xmlns:a16="http://schemas.microsoft.com/office/drawing/2014/main" id="{47E368AE-4DF9-4484-B9C8-2E06BC92D238}"/>
              </a:ext>
            </a:extLst>
          </p:cNvPr>
          <p:cNvSpPr/>
          <p:nvPr/>
        </p:nvSpPr>
        <p:spPr>
          <a:xfrm rot="10800000">
            <a:off x="8163645" y="570319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5" name="Ovaal 154">
            <a:extLst>
              <a:ext uri="{FF2B5EF4-FFF2-40B4-BE49-F238E27FC236}">
                <a16:creationId xmlns:a16="http://schemas.microsoft.com/office/drawing/2014/main" id="{424A2B11-E21A-44D7-B341-D15E5A046F22}"/>
              </a:ext>
            </a:extLst>
          </p:cNvPr>
          <p:cNvSpPr/>
          <p:nvPr/>
        </p:nvSpPr>
        <p:spPr>
          <a:xfrm rot="10800000">
            <a:off x="3824791" y="56843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6" name="Ovaal 155">
            <a:extLst>
              <a:ext uri="{FF2B5EF4-FFF2-40B4-BE49-F238E27FC236}">
                <a16:creationId xmlns:a16="http://schemas.microsoft.com/office/drawing/2014/main" id="{B504CA84-AB3C-4098-8B16-879972AC1EBD}"/>
              </a:ext>
            </a:extLst>
          </p:cNvPr>
          <p:cNvSpPr/>
          <p:nvPr/>
        </p:nvSpPr>
        <p:spPr>
          <a:xfrm rot="10800000">
            <a:off x="4904488" y="564876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7" name="Ovaal 156">
            <a:extLst>
              <a:ext uri="{FF2B5EF4-FFF2-40B4-BE49-F238E27FC236}">
                <a16:creationId xmlns:a16="http://schemas.microsoft.com/office/drawing/2014/main" id="{EBAC249C-2CFB-4625-B3CB-0A46D1844FC3}"/>
              </a:ext>
            </a:extLst>
          </p:cNvPr>
          <p:cNvSpPr/>
          <p:nvPr/>
        </p:nvSpPr>
        <p:spPr>
          <a:xfrm rot="10800000">
            <a:off x="1820472" y="566339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8" name="Ovaal 157">
            <a:extLst>
              <a:ext uri="{FF2B5EF4-FFF2-40B4-BE49-F238E27FC236}">
                <a16:creationId xmlns:a16="http://schemas.microsoft.com/office/drawing/2014/main" id="{411E8F07-6C79-4490-A944-15B647B5A857}"/>
              </a:ext>
            </a:extLst>
          </p:cNvPr>
          <p:cNvSpPr/>
          <p:nvPr/>
        </p:nvSpPr>
        <p:spPr>
          <a:xfrm rot="10800000">
            <a:off x="2851528" y="56760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9" name="Ovaal 158">
            <a:extLst>
              <a:ext uri="{FF2B5EF4-FFF2-40B4-BE49-F238E27FC236}">
                <a16:creationId xmlns:a16="http://schemas.microsoft.com/office/drawing/2014/main" id="{EB5F9E5F-F88E-4B13-9EBD-5D62902F5F5C}"/>
              </a:ext>
            </a:extLst>
          </p:cNvPr>
          <p:cNvSpPr/>
          <p:nvPr/>
        </p:nvSpPr>
        <p:spPr>
          <a:xfrm rot="10800000">
            <a:off x="904319" y="596256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0" name="Ovaal 159">
            <a:extLst>
              <a:ext uri="{FF2B5EF4-FFF2-40B4-BE49-F238E27FC236}">
                <a16:creationId xmlns:a16="http://schemas.microsoft.com/office/drawing/2014/main" id="{2321B109-867F-4AA1-81B2-A7F492C2D53E}"/>
              </a:ext>
            </a:extLst>
          </p:cNvPr>
          <p:cNvSpPr/>
          <p:nvPr/>
        </p:nvSpPr>
        <p:spPr>
          <a:xfrm rot="10800000">
            <a:off x="7179376" y="60617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3" name="Ovaal 162">
            <a:extLst>
              <a:ext uri="{FF2B5EF4-FFF2-40B4-BE49-F238E27FC236}">
                <a16:creationId xmlns:a16="http://schemas.microsoft.com/office/drawing/2014/main" id="{81CF195A-1CD5-4AC3-BA7F-2AB9DDD96DF7}"/>
              </a:ext>
            </a:extLst>
          </p:cNvPr>
          <p:cNvSpPr/>
          <p:nvPr/>
        </p:nvSpPr>
        <p:spPr>
          <a:xfrm rot="10800000">
            <a:off x="5903958" y="588566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5" name="Ovaal 164">
            <a:extLst>
              <a:ext uri="{FF2B5EF4-FFF2-40B4-BE49-F238E27FC236}">
                <a16:creationId xmlns:a16="http://schemas.microsoft.com/office/drawing/2014/main" id="{961B7CB8-FCEC-49A5-BF53-0D3FCAC4A0DB}"/>
              </a:ext>
            </a:extLst>
          </p:cNvPr>
          <p:cNvSpPr/>
          <p:nvPr/>
        </p:nvSpPr>
        <p:spPr>
          <a:xfrm rot="10800000">
            <a:off x="4331542" y="487208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6" name="Ovaal 165">
            <a:extLst>
              <a:ext uri="{FF2B5EF4-FFF2-40B4-BE49-F238E27FC236}">
                <a16:creationId xmlns:a16="http://schemas.microsoft.com/office/drawing/2014/main" id="{689F4F8E-DDC5-42EB-9AEC-56E2F37A652A}"/>
              </a:ext>
            </a:extLst>
          </p:cNvPr>
          <p:cNvSpPr/>
          <p:nvPr/>
        </p:nvSpPr>
        <p:spPr>
          <a:xfrm rot="10800000">
            <a:off x="5285345" y="472650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7" name="Ovaal 166">
            <a:extLst>
              <a:ext uri="{FF2B5EF4-FFF2-40B4-BE49-F238E27FC236}">
                <a16:creationId xmlns:a16="http://schemas.microsoft.com/office/drawing/2014/main" id="{DAFC6135-13E0-47CC-A0B7-EA9BA5C64225}"/>
              </a:ext>
            </a:extLst>
          </p:cNvPr>
          <p:cNvSpPr/>
          <p:nvPr/>
        </p:nvSpPr>
        <p:spPr>
          <a:xfrm rot="10800000">
            <a:off x="2325203" y="482644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8" name="Ovaal 167">
            <a:extLst>
              <a:ext uri="{FF2B5EF4-FFF2-40B4-BE49-F238E27FC236}">
                <a16:creationId xmlns:a16="http://schemas.microsoft.com/office/drawing/2014/main" id="{56E6F0E2-208E-4824-A349-7DD997AF1043}"/>
              </a:ext>
            </a:extLst>
          </p:cNvPr>
          <p:cNvSpPr/>
          <p:nvPr/>
        </p:nvSpPr>
        <p:spPr>
          <a:xfrm rot="10800000">
            <a:off x="3315130" y="48006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9" name="Ovaal 168">
            <a:extLst>
              <a:ext uri="{FF2B5EF4-FFF2-40B4-BE49-F238E27FC236}">
                <a16:creationId xmlns:a16="http://schemas.microsoft.com/office/drawing/2014/main" id="{22AD35E1-1E93-4846-B954-EF5883F0E7D4}"/>
              </a:ext>
            </a:extLst>
          </p:cNvPr>
          <p:cNvSpPr/>
          <p:nvPr/>
        </p:nvSpPr>
        <p:spPr>
          <a:xfrm rot="10800000">
            <a:off x="1356562" y="48251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70" name="Ovaal 169">
            <a:extLst>
              <a:ext uri="{FF2B5EF4-FFF2-40B4-BE49-F238E27FC236}">
                <a16:creationId xmlns:a16="http://schemas.microsoft.com/office/drawing/2014/main" id="{F5DD9863-EF6D-4313-A6AC-9F0592E50196}"/>
              </a:ext>
            </a:extLst>
          </p:cNvPr>
          <p:cNvSpPr/>
          <p:nvPr/>
        </p:nvSpPr>
        <p:spPr>
          <a:xfrm rot="10800000">
            <a:off x="8172598" y="468196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71" name="Ovaal 170">
            <a:extLst>
              <a:ext uri="{FF2B5EF4-FFF2-40B4-BE49-F238E27FC236}">
                <a16:creationId xmlns:a16="http://schemas.microsoft.com/office/drawing/2014/main" id="{B4AFC729-F77E-4E93-83A6-36B1BF654251}"/>
              </a:ext>
            </a:extLst>
          </p:cNvPr>
          <p:cNvSpPr/>
          <p:nvPr/>
        </p:nvSpPr>
        <p:spPr>
          <a:xfrm rot="10800000">
            <a:off x="-58617" y="634286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227" name="Ovaal 226">
            <a:extLst>
              <a:ext uri="{FF2B5EF4-FFF2-40B4-BE49-F238E27FC236}">
                <a16:creationId xmlns:a16="http://schemas.microsoft.com/office/drawing/2014/main" id="{9A9C7D32-2741-4332-9CE4-31994BE991A9}"/>
              </a:ext>
            </a:extLst>
          </p:cNvPr>
          <p:cNvSpPr/>
          <p:nvPr/>
        </p:nvSpPr>
        <p:spPr>
          <a:xfrm>
            <a:off x="6298846" y="4295955"/>
            <a:ext cx="1813876" cy="179743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81" name="Ovaal 80">
            <a:extLst>
              <a:ext uri="{FF2B5EF4-FFF2-40B4-BE49-F238E27FC236}">
                <a16:creationId xmlns:a16="http://schemas.microsoft.com/office/drawing/2014/main" id="{5DCD2A4F-5BB0-4975-81FC-7C7E9594CAD9}"/>
              </a:ext>
            </a:extLst>
          </p:cNvPr>
          <p:cNvSpPr/>
          <p:nvPr/>
        </p:nvSpPr>
        <p:spPr>
          <a:xfrm>
            <a:off x="-485933" y="4485887"/>
            <a:ext cx="1813876" cy="179743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9EC4A0F1-0EB6-4D42-876A-618D7CE1AAAB}"/>
              </a:ext>
            </a:extLst>
          </p:cNvPr>
          <p:cNvGrpSpPr/>
          <p:nvPr/>
        </p:nvGrpSpPr>
        <p:grpSpPr>
          <a:xfrm>
            <a:off x="-726881" y="-316800"/>
            <a:ext cx="10382861" cy="3497013"/>
            <a:chOff x="-754412" y="-274795"/>
            <a:chExt cx="10382861" cy="3497013"/>
          </a:xfrm>
        </p:grpSpPr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10DAF612-D245-4D34-BCF2-3936BFB01983}"/>
                </a:ext>
              </a:extLst>
            </p:cNvPr>
            <p:cNvSpPr/>
            <p:nvPr/>
          </p:nvSpPr>
          <p:spPr>
            <a:xfrm>
              <a:off x="715533" y="717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E998B0B1-B27B-4CF2-92E8-2401F57C70CF}"/>
                </a:ext>
              </a:extLst>
            </p:cNvPr>
            <p:cNvSpPr/>
            <p:nvPr/>
          </p:nvSpPr>
          <p:spPr>
            <a:xfrm>
              <a:off x="5008025" y="-4207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CA47D3BD-0EC0-4D37-9E61-45A0C248580B}"/>
                </a:ext>
              </a:extLst>
            </p:cNvPr>
            <p:cNvSpPr/>
            <p:nvPr/>
          </p:nvSpPr>
          <p:spPr>
            <a:xfrm>
              <a:off x="4061104" y="-27479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0AE4DE63-573A-4879-820F-3D159649DACE}"/>
                </a:ext>
              </a:extLst>
            </p:cNvPr>
            <p:cNvSpPr/>
            <p:nvPr/>
          </p:nvSpPr>
          <p:spPr>
            <a:xfrm>
              <a:off x="7129569" y="104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C51522C7-031C-45D9-8295-8AF8F66576B3}"/>
                </a:ext>
              </a:extLst>
            </p:cNvPr>
            <p:cNvSpPr/>
            <p:nvPr/>
          </p:nvSpPr>
          <p:spPr>
            <a:xfrm>
              <a:off x="6118199" y="-2271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D5622F16-FB67-4256-A767-E4BEF0BEAC89}"/>
                </a:ext>
              </a:extLst>
            </p:cNvPr>
            <p:cNvSpPr/>
            <p:nvPr/>
          </p:nvSpPr>
          <p:spPr>
            <a:xfrm>
              <a:off x="8199513" y="506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174D0F3D-BBEF-4C46-8994-3A0DC04FB1A0}"/>
                </a:ext>
              </a:extLst>
            </p:cNvPr>
            <p:cNvSpPr/>
            <p:nvPr/>
          </p:nvSpPr>
          <p:spPr>
            <a:xfrm>
              <a:off x="1738439" y="-114642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93949CDD-D23C-407F-B10A-2A51CF1BB1F5}"/>
                </a:ext>
              </a:extLst>
            </p:cNvPr>
            <p:cNvSpPr/>
            <p:nvPr/>
          </p:nvSpPr>
          <p:spPr>
            <a:xfrm>
              <a:off x="-314961" y="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68" name="Ovaal 67">
              <a:extLst>
                <a:ext uri="{FF2B5EF4-FFF2-40B4-BE49-F238E27FC236}">
                  <a16:creationId xmlns:a16="http://schemas.microsoft.com/office/drawing/2014/main" id="{1B2FB3E3-60DF-42EE-91C6-B37F7EE376A9}"/>
                </a:ext>
              </a:extLst>
            </p:cNvPr>
            <p:cNvSpPr/>
            <p:nvPr/>
          </p:nvSpPr>
          <p:spPr>
            <a:xfrm>
              <a:off x="2952330" y="-21233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0A9D6369-8617-4E06-ABE2-F959207F2E25}"/>
                </a:ext>
              </a:extLst>
            </p:cNvPr>
            <p:cNvSpPr/>
            <p:nvPr/>
          </p:nvSpPr>
          <p:spPr>
            <a:xfrm>
              <a:off x="1363272" y="86677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F23AD44-C199-47C9-8278-195C93782F62}"/>
                </a:ext>
              </a:extLst>
            </p:cNvPr>
            <p:cNvSpPr/>
            <p:nvPr/>
          </p:nvSpPr>
          <p:spPr>
            <a:xfrm>
              <a:off x="5649225" y="87822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EBE1808D-2C99-44B3-8854-D8F9370D06DC}"/>
                </a:ext>
              </a:extLst>
            </p:cNvPr>
            <p:cNvSpPr/>
            <p:nvPr/>
          </p:nvSpPr>
          <p:spPr>
            <a:xfrm>
              <a:off x="4593600" y="83126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5F4CEA6D-2FD9-4CC2-956B-B4148B8DA707}"/>
                </a:ext>
              </a:extLst>
            </p:cNvPr>
            <p:cNvSpPr/>
            <p:nvPr/>
          </p:nvSpPr>
          <p:spPr>
            <a:xfrm>
              <a:off x="7701658" y="94035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8EC6DAEF-A6E6-44A0-BB44-10F9D4E7C321}"/>
                </a:ext>
              </a:extLst>
            </p:cNvPr>
            <p:cNvSpPr/>
            <p:nvPr/>
          </p:nvSpPr>
          <p:spPr>
            <a:xfrm>
              <a:off x="6632735" y="9349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0CDDCD13-4938-4D72-81BC-6112A045F169}"/>
                </a:ext>
              </a:extLst>
            </p:cNvPr>
            <p:cNvSpPr/>
            <p:nvPr/>
          </p:nvSpPr>
          <p:spPr>
            <a:xfrm>
              <a:off x="8714049" y="90561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4" name="Ovaal 113">
              <a:extLst>
                <a:ext uri="{FF2B5EF4-FFF2-40B4-BE49-F238E27FC236}">
                  <a16:creationId xmlns:a16="http://schemas.microsoft.com/office/drawing/2014/main" id="{8BCE14D4-DEC6-4B9F-9D14-4BD11DC771DC}"/>
                </a:ext>
              </a:extLst>
            </p:cNvPr>
            <p:cNvSpPr/>
            <p:nvPr/>
          </p:nvSpPr>
          <p:spPr>
            <a:xfrm>
              <a:off x="2368873" y="58583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F648C8C1-05D3-4F8B-877C-E2C4D840419C}"/>
                </a:ext>
              </a:extLst>
            </p:cNvPr>
            <p:cNvSpPr/>
            <p:nvPr/>
          </p:nvSpPr>
          <p:spPr>
            <a:xfrm>
              <a:off x="240286" y="86273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7" name="Ovaal 116">
              <a:extLst>
                <a:ext uri="{FF2B5EF4-FFF2-40B4-BE49-F238E27FC236}">
                  <a16:creationId xmlns:a16="http://schemas.microsoft.com/office/drawing/2014/main" id="{B2ECE0CC-68D6-4C3D-805C-FBC2ABE70D4B}"/>
                </a:ext>
              </a:extLst>
            </p:cNvPr>
            <p:cNvSpPr/>
            <p:nvPr/>
          </p:nvSpPr>
          <p:spPr>
            <a:xfrm>
              <a:off x="3610090" y="6254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id="{D3725C1E-35FF-4B24-9BE0-E3F1907C5CEE}"/>
                </a:ext>
              </a:extLst>
            </p:cNvPr>
            <p:cNvSpPr/>
            <p:nvPr/>
          </p:nvSpPr>
          <p:spPr>
            <a:xfrm>
              <a:off x="442960" y="183593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DA44EEFE-AC39-4F66-91BA-EE2F23662BC3}"/>
                </a:ext>
              </a:extLst>
            </p:cNvPr>
            <p:cNvSpPr/>
            <p:nvPr/>
          </p:nvSpPr>
          <p:spPr>
            <a:xfrm>
              <a:off x="5339671" y="178316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9782DEC6-CB78-4CE2-A801-EBE53F0D2A1C}"/>
                </a:ext>
              </a:extLst>
            </p:cNvPr>
            <p:cNvSpPr/>
            <p:nvPr/>
          </p:nvSpPr>
          <p:spPr>
            <a:xfrm>
              <a:off x="4347499" y="178827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FFA83082-169C-4AB9-AD82-D95DCF54E268}"/>
                </a:ext>
              </a:extLst>
            </p:cNvPr>
            <p:cNvSpPr/>
            <p:nvPr/>
          </p:nvSpPr>
          <p:spPr>
            <a:xfrm>
              <a:off x="7325200" y="1846397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3" name="Ovaal 122">
              <a:extLst>
                <a:ext uri="{FF2B5EF4-FFF2-40B4-BE49-F238E27FC236}">
                  <a16:creationId xmlns:a16="http://schemas.microsoft.com/office/drawing/2014/main" id="{4D81AA17-F965-42CA-B8EA-BBB120D640A9}"/>
                </a:ext>
              </a:extLst>
            </p:cNvPr>
            <p:cNvSpPr/>
            <p:nvPr/>
          </p:nvSpPr>
          <p:spPr>
            <a:xfrm>
              <a:off x="6325365" y="185715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573F5D5C-CDED-44C3-BEA7-238484BE0ABB}"/>
                </a:ext>
              </a:extLst>
            </p:cNvPr>
            <p:cNvSpPr/>
            <p:nvPr/>
          </p:nvSpPr>
          <p:spPr>
            <a:xfrm>
              <a:off x="8396329" y="184091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5" name="Ovaal 124">
              <a:extLst>
                <a:ext uri="{FF2B5EF4-FFF2-40B4-BE49-F238E27FC236}">
                  <a16:creationId xmlns:a16="http://schemas.microsoft.com/office/drawing/2014/main" id="{E1105B2C-9D7B-4E74-B74D-8A8838114FA8}"/>
                </a:ext>
              </a:extLst>
            </p:cNvPr>
            <p:cNvSpPr/>
            <p:nvPr/>
          </p:nvSpPr>
          <p:spPr>
            <a:xfrm>
              <a:off x="1453231" y="18315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25AF56FA-E562-4F83-A021-267C92E30CB8}"/>
                </a:ext>
              </a:extLst>
            </p:cNvPr>
            <p:cNvSpPr/>
            <p:nvPr/>
          </p:nvSpPr>
          <p:spPr>
            <a:xfrm>
              <a:off x="-536064" y="18493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CF4EB3ED-2EFE-4DA4-A236-8C031510317E}"/>
                </a:ext>
              </a:extLst>
            </p:cNvPr>
            <p:cNvSpPr/>
            <p:nvPr/>
          </p:nvSpPr>
          <p:spPr>
            <a:xfrm>
              <a:off x="2463502" y="1424787"/>
              <a:ext cx="1813876" cy="179743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2E7F6DA5-F2B0-4150-A49A-D10F50C5BA83}"/>
                </a:ext>
              </a:extLst>
            </p:cNvPr>
            <p:cNvSpPr/>
            <p:nvPr/>
          </p:nvSpPr>
          <p:spPr>
            <a:xfrm>
              <a:off x="-754412" y="9171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CD2CA36F-76CE-4D28-811E-B5994C182AFA}"/>
              </a:ext>
            </a:extLst>
          </p:cNvPr>
          <p:cNvGrpSpPr/>
          <p:nvPr/>
        </p:nvGrpSpPr>
        <p:grpSpPr>
          <a:xfrm>
            <a:off x="-726881" y="2655012"/>
            <a:ext cx="10511685" cy="2223306"/>
            <a:chOff x="-801214" y="2662916"/>
            <a:chExt cx="10511685" cy="2223306"/>
          </a:xfrm>
        </p:grpSpPr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ACC2E3DD-5A61-4182-A850-08B763BAA3AF}"/>
                </a:ext>
              </a:extLst>
            </p:cNvPr>
            <p:cNvSpPr/>
            <p:nvPr/>
          </p:nvSpPr>
          <p:spPr>
            <a:xfrm rot="10800000">
              <a:off x="8796071" y="2811698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33" name="Ovaal 132">
              <a:extLst>
                <a:ext uri="{FF2B5EF4-FFF2-40B4-BE49-F238E27FC236}">
                  <a16:creationId xmlns:a16="http://schemas.microsoft.com/office/drawing/2014/main" id="{E275DE08-61CD-41F1-AAD3-CA2261F4E92F}"/>
                </a:ext>
              </a:extLst>
            </p:cNvPr>
            <p:cNvSpPr/>
            <p:nvPr/>
          </p:nvSpPr>
          <p:spPr>
            <a:xfrm>
              <a:off x="7799649" y="266291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033CAD71-70CC-4022-A98B-3C3CA9FEB32A}"/>
                </a:ext>
              </a:extLst>
            </p:cNvPr>
            <p:cNvSpPr/>
            <p:nvPr/>
          </p:nvSpPr>
          <p:spPr>
            <a:xfrm rot="10800000">
              <a:off x="8264761" y="37055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62B6D3B7-0B45-4F21-878E-8B46CB5E6CCD}"/>
                </a:ext>
              </a:extLst>
            </p:cNvPr>
            <p:cNvSpPr/>
            <p:nvPr/>
          </p:nvSpPr>
          <p:spPr>
            <a:xfrm rot="10800000">
              <a:off x="3966739" y="3971822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B9304549-4F10-4627-A41A-1D019A248950}"/>
                </a:ext>
              </a:extLst>
            </p:cNvPr>
            <p:cNvSpPr/>
            <p:nvPr/>
          </p:nvSpPr>
          <p:spPr>
            <a:xfrm rot="10800000">
              <a:off x="4957159" y="370231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32BE8247-9EA9-40B3-8B75-D082587FED63}"/>
                </a:ext>
              </a:extLst>
            </p:cNvPr>
            <p:cNvSpPr/>
            <p:nvPr/>
          </p:nvSpPr>
          <p:spPr>
            <a:xfrm rot="10800000">
              <a:off x="1675356" y="390068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F17D73B2-D129-46C2-AF00-6A8196DFC168}"/>
                </a:ext>
              </a:extLst>
            </p:cNvPr>
            <p:cNvSpPr/>
            <p:nvPr/>
          </p:nvSpPr>
          <p:spPr>
            <a:xfrm rot="10800000">
              <a:off x="2786873" y="395132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BF046BFE-F609-400A-B2A8-60CD59D2CF39}"/>
                </a:ext>
              </a:extLst>
            </p:cNvPr>
            <p:cNvSpPr/>
            <p:nvPr/>
          </p:nvSpPr>
          <p:spPr>
            <a:xfrm rot="10800000">
              <a:off x="727132" y="37091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AB9D0220-988B-4519-818B-787CDAA8DEA1}"/>
                </a:ext>
              </a:extLst>
            </p:cNvPr>
            <p:cNvSpPr/>
            <p:nvPr/>
          </p:nvSpPr>
          <p:spPr>
            <a:xfrm rot="10800000">
              <a:off x="7292286" y="346359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F5B7A8E2-9BA2-4354-8454-7BC5B1D18561}"/>
                </a:ext>
              </a:extLst>
            </p:cNvPr>
            <p:cNvSpPr/>
            <p:nvPr/>
          </p:nvSpPr>
          <p:spPr>
            <a:xfrm rot="10800000">
              <a:off x="-340282" y="3569628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B61848F5-0658-4EC7-A829-EDED134A0FDE}"/>
                </a:ext>
              </a:extLst>
            </p:cNvPr>
            <p:cNvSpPr/>
            <p:nvPr/>
          </p:nvSpPr>
          <p:spPr>
            <a:xfrm rot="10800000">
              <a:off x="5935070" y="356932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C44B3875-0A8C-45B5-BE2E-08C914F2348C}"/>
                </a:ext>
              </a:extLst>
            </p:cNvPr>
            <p:cNvSpPr/>
            <p:nvPr/>
          </p:nvSpPr>
          <p:spPr>
            <a:xfrm>
              <a:off x="1193705" y="27632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96C7BFC9-FA86-44B2-840B-275C09DFDB40}"/>
                </a:ext>
              </a:extLst>
            </p:cNvPr>
            <p:cNvSpPr/>
            <p:nvPr/>
          </p:nvSpPr>
          <p:spPr>
            <a:xfrm>
              <a:off x="5507963" y="271324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458DDA48-8200-43C2-BE81-CD6D264698BA}"/>
                </a:ext>
              </a:extLst>
            </p:cNvPr>
            <p:cNvSpPr/>
            <p:nvPr/>
          </p:nvSpPr>
          <p:spPr>
            <a:xfrm>
              <a:off x="4274467" y="276190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9ED47105-CDF9-417A-800B-5427B0BB52FC}"/>
                </a:ext>
              </a:extLst>
            </p:cNvPr>
            <p:cNvSpPr/>
            <p:nvPr/>
          </p:nvSpPr>
          <p:spPr>
            <a:xfrm>
              <a:off x="6590557" y="280197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F76359EF-BAD7-4330-B001-6518E116644F}"/>
                </a:ext>
              </a:extLst>
            </p:cNvPr>
            <p:cNvSpPr/>
            <p:nvPr/>
          </p:nvSpPr>
          <p:spPr>
            <a:xfrm>
              <a:off x="2269267" y="317230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9BBB1B8B-6461-4BDF-A95E-45C967AB5D01}"/>
                </a:ext>
              </a:extLst>
            </p:cNvPr>
            <p:cNvSpPr/>
            <p:nvPr/>
          </p:nvSpPr>
          <p:spPr>
            <a:xfrm>
              <a:off x="198621" y="27725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5126BA2F-25B8-4AB6-B18C-DDF3E3EEBF58}"/>
                </a:ext>
              </a:extLst>
            </p:cNvPr>
            <p:cNvSpPr/>
            <p:nvPr/>
          </p:nvSpPr>
          <p:spPr>
            <a:xfrm>
              <a:off x="3377902" y="31806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72" name="Ovaal 71">
              <a:extLst>
                <a:ext uri="{FF2B5EF4-FFF2-40B4-BE49-F238E27FC236}">
                  <a16:creationId xmlns:a16="http://schemas.microsoft.com/office/drawing/2014/main" id="{77EEE2BF-9C9A-418E-BAD8-F53C7D977209}"/>
                </a:ext>
              </a:extLst>
            </p:cNvPr>
            <p:cNvSpPr/>
            <p:nvPr/>
          </p:nvSpPr>
          <p:spPr>
            <a:xfrm>
              <a:off x="-801214" y="274280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</p:grpSp>
      <p:sp>
        <p:nvSpPr>
          <p:cNvPr id="76" name="Rechthoek 75">
            <a:extLst>
              <a:ext uri="{FF2B5EF4-FFF2-40B4-BE49-F238E27FC236}">
                <a16:creationId xmlns:a16="http://schemas.microsoft.com/office/drawing/2014/main" id="{982FC17B-9816-47D2-85D4-F3F9C0F03330}"/>
              </a:ext>
            </a:extLst>
          </p:cNvPr>
          <p:cNvSpPr/>
          <p:nvPr/>
        </p:nvSpPr>
        <p:spPr>
          <a:xfrm>
            <a:off x="2029682" y="3879180"/>
            <a:ext cx="2612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Legering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738F94B-4B19-3C4B-3BB8-64D1BF2244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2"/>
          <a:stretch/>
        </p:blipFill>
        <p:spPr>
          <a:xfrm>
            <a:off x="1458964" y="268034"/>
            <a:ext cx="3557403" cy="357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6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Ovaal 143">
            <a:extLst>
              <a:ext uri="{FF2B5EF4-FFF2-40B4-BE49-F238E27FC236}">
                <a16:creationId xmlns:a16="http://schemas.microsoft.com/office/drawing/2014/main" id="{43BBD9B1-D812-402C-A5B3-8B449BD723BE}"/>
              </a:ext>
            </a:extLst>
          </p:cNvPr>
          <p:cNvSpPr/>
          <p:nvPr/>
        </p:nvSpPr>
        <p:spPr>
          <a:xfrm rot="10800000">
            <a:off x="7974874" y="667296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5" name="Ovaal 144">
            <a:extLst>
              <a:ext uri="{FF2B5EF4-FFF2-40B4-BE49-F238E27FC236}">
                <a16:creationId xmlns:a16="http://schemas.microsoft.com/office/drawing/2014/main" id="{C6F4B6AF-BC1F-4F17-AF02-DBD4B54FCC06}"/>
              </a:ext>
            </a:extLst>
          </p:cNvPr>
          <p:cNvSpPr/>
          <p:nvPr/>
        </p:nvSpPr>
        <p:spPr>
          <a:xfrm rot="10800000">
            <a:off x="4382484" y="6504438"/>
            <a:ext cx="891985" cy="945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6" name="Ovaal 145">
            <a:extLst>
              <a:ext uri="{FF2B5EF4-FFF2-40B4-BE49-F238E27FC236}">
                <a16:creationId xmlns:a16="http://schemas.microsoft.com/office/drawing/2014/main" id="{84C34143-A838-435C-BBC3-494DC5392B62}"/>
              </a:ext>
            </a:extLst>
          </p:cNvPr>
          <p:cNvSpPr/>
          <p:nvPr/>
        </p:nvSpPr>
        <p:spPr>
          <a:xfrm rot="10800000">
            <a:off x="5342065" y="666089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7" name="Ovaal 146">
            <a:extLst>
              <a:ext uri="{FF2B5EF4-FFF2-40B4-BE49-F238E27FC236}">
                <a16:creationId xmlns:a16="http://schemas.microsoft.com/office/drawing/2014/main" id="{62E61D9D-9988-4982-8F13-AAC43EB5BD6B}"/>
              </a:ext>
            </a:extLst>
          </p:cNvPr>
          <p:cNvSpPr/>
          <p:nvPr/>
        </p:nvSpPr>
        <p:spPr>
          <a:xfrm rot="10800000">
            <a:off x="2319134" y="65189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8" name="Ovaal 147">
            <a:extLst>
              <a:ext uri="{FF2B5EF4-FFF2-40B4-BE49-F238E27FC236}">
                <a16:creationId xmlns:a16="http://schemas.microsoft.com/office/drawing/2014/main" id="{519C0591-6973-4814-86EF-03FF413C8B07}"/>
              </a:ext>
            </a:extLst>
          </p:cNvPr>
          <p:cNvSpPr/>
          <p:nvPr/>
        </p:nvSpPr>
        <p:spPr>
          <a:xfrm rot="10800000">
            <a:off x="3344623" y="659872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3" name="Ovaal 152">
            <a:extLst>
              <a:ext uri="{FF2B5EF4-FFF2-40B4-BE49-F238E27FC236}">
                <a16:creationId xmlns:a16="http://schemas.microsoft.com/office/drawing/2014/main" id="{3434ECD9-5633-4235-B2AD-8EEB2E34F413}"/>
              </a:ext>
            </a:extLst>
          </p:cNvPr>
          <p:cNvSpPr/>
          <p:nvPr/>
        </p:nvSpPr>
        <p:spPr>
          <a:xfrm rot="10800000">
            <a:off x="6479814" y="670860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4" name="Ovaal 153">
            <a:extLst>
              <a:ext uri="{FF2B5EF4-FFF2-40B4-BE49-F238E27FC236}">
                <a16:creationId xmlns:a16="http://schemas.microsoft.com/office/drawing/2014/main" id="{47E368AE-4DF9-4484-B9C8-2E06BC92D238}"/>
              </a:ext>
            </a:extLst>
          </p:cNvPr>
          <p:cNvSpPr/>
          <p:nvPr/>
        </p:nvSpPr>
        <p:spPr>
          <a:xfrm rot="10800000">
            <a:off x="8163645" y="570319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5" name="Ovaal 154">
            <a:extLst>
              <a:ext uri="{FF2B5EF4-FFF2-40B4-BE49-F238E27FC236}">
                <a16:creationId xmlns:a16="http://schemas.microsoft.com/office/drawing/2014/main" id="{424A2B11-E21A-44D7-B341-D15E5A046F22}"/>
              </a:ext>
            </a:extLst>
          </p:cNvPr>
          <p:cNvSpPr/>
          <p:nvPr/>
        </p:nvSpPr>
        <p:spPr>
          <a:xfrm rot="10800000">
            <a:off x="3824791" y="56843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6" name="Ovaal 155">
            <a:extLst>
              <a:ext uri="{FF2B5EF4-FFF2-40B4-BE49-F238E27FC236}">
                <a16:creationId xmlns:a16="http://schemas.microsoft.com/office/drawing/2014/main" id="{B504CA84-AB3C-4098-8B16-879972AC1EBD}"/>
              </a:ext>
            </a:extLst>
          </p:cNvPr>
          <p:cNvSpPr/>
          <p:nvPr/>
        </p:nvSpPr>
        <p:spPr>
          <a:xfrm rot="10800000">
            <a:off x="4904488" y="564876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7" name="Ovaal 156">
            <a:extLst>
              <a:ext uri="{FF2B5EF4-FFF2-40B4-BE49-F238E27FC236}">
                <a16:creationId xmlns:a16="http://schemas.microsoft.com/office/drawing/2014/main" id="{EBAC249C-2CFB-4625-B3CB-0A46D1844FC3}"/>
              </a:ext>
            </a:extLst>
          </p:cNvPr>
          <p:cNvSpPr/>
          <p:nvPr/>
        </p:nvSpPr>
        <p:spPr>
          <a:xfrm rot="10800000">
            <a:off x="1820472" y="566339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8" name="Ovaal 157">
            <a:extLst>
              <a:ext uri="{FF2B5EF4-FFF2-40B4-BE49-F238E27FC236}">
                <a16:creationId xmlns:a16="http://schemas.microsoft.com/office/drawing/2014/main" id="{411E8F07-6C79-4490-A944-15B647B5A857}"/>
              </a:ext>
            </a:extLst>
          </p:cNvPr>
          <p:cNvSpPr/>
          <p:nvPr/>
        </p:nvSpPr>
        <p:spPr>
          <a:xfrm rot="10800000">
            <a:off x="2851528" y="56760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9" name="Ovaal 158">
            <a:extLst>
              <a:ext uri="{FF2B5EF4-FFF2-40B4-BE49-F238E27FC236}">
                <a16:creationId xmlns:a16="http://schemas.microsoft.com/office/drawing/2014/main" id="{EB5F9E5F-F88E-4B13-9EBD-5D62902F5F5C}"/>
              </a:ext>
            </a:extLst>
          </p:cNvPr>
          <p:cNvSpPr/>
          <p:nvPr/>
        </p:nvSpPr>
        <p:spPr>
          <a:xfrm rot="10800000">
            <a:off x="904319" y="596256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0" name="Ovaal 159">
            <a:extLst>
              <a:ext uri="{FF2B5EF4-FFF2-40B4-BE49-F238E27FC236}">
                <a16:creationId xmlns:a16="http://schemas.microsoft.com/office/drawing/2014/main" id="{2321B109-867F-4AA1-81B2-A7F492C2D53E}"/>
              </a:ext>
            </a:extLst>
          </p:cNvPr>
          <p:cNvSpPr/>
          <p:nvPr/>
        </p:nvSpPr>
        <p:spPr>
          <a:xfrm rot="10800000">
            <a:off x="7179376" y="60617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3" name="Ovaal 162">
            <a:extLst>
              <a:ext uri="{FF2B5EF4-FFF2-40B4-BE49-F238E27FC236}">
                <a16:creationId xmlns:a16="http://schemas.microsoft.com/office/drawing/2014/main" id="{81CF195A-1CD5-4AC3-BA7F-2AB9DDD96DF7}"/>
              </a:ext>
            </a:extLst>
          </p:cNvPr>
          <p:cNvSpPr/>
          <p:nvPr/>
        </p:nvSpPr>
        <p:spPr>
          <a:xfrm rot="10800000">
            <a:off x="5903958" y="588566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5" name="Ovaal 164">
            <a:extLst>
              <a:ext uri="{FF2B5EF4-FFF2-40B4-BE49-F238E27FC236}">
                <a16:creationId xmlns:a16="http://schemas.microsoft.com/office/drawing/2014/main" id="{961B7CB8-FCEC-49A5-BF53-0D3FCAC4A0DB}"/>
              </a:ext>
            </a:extLst>
          </p:cNvPr>
          <p:cNvSpPr/>
          <p:nvPr/>
        </p:nvSpPr>
        <p:spPr>
          <a:xfrm rot="10800000">
            <a:off x="4331542" y="487208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6" name="Ovaal 165">
            <a:extLst>
              <a:ext uri="{FF2B5EF4-FFF2-40B4-BE49-F238E27FC236}">
                <a16:creationId xmlns:a16="http://schemas.microsoft.com/office/drawing/2014/main" id="{689F4F8E-DDC5-42EB-9AEC-56E2F37A652A}"/>
              </a:ext>
            </a:extLst>
          </p:cNvPr>
          <p:cNvSpPr/>
          <p:nvPr/>
        </p:nvSpPr>
        <p:spPr>
          <a:xfrm rot="10800000">
            <a:off x="5285345" y="472650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7" name="Ovaal 166">
            <a:extLst>
              <a:ext uri="{FF2B5EF4-FFF2-40B4-BE49-F238E27FC236}">
                <a16:creationId xmlns:a16="http://schemas.microsoft.com/office/drawing/2014/main" id="{DAFC6135-13E0-47CC-A0B7-EA9BA5C64225}"/>
              </a:ext>
            </a:extLst>
          </p:cNvPr>
          <p:cNvSpPr/>
          <p:nvPr/>
        </p:nvSpPr>
        <p:spPr>
          <a:xfrm rot="10800000">
            <a:off x="2325203" y="482644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8" name="Ovaal 167">
            <a:extLst>
              <a:ext uri="{FF2B5EF4-FFF2-40B4-BE49-F238E27FC236}">
                <a16:creationId xmlns:a16="http://schemas.microsoft.com/office/drawing/2014/main" id="{56E6F0E2-208E-4824-A349-7DD997AF1043}"/>
              </a:ext>
            </a:extLst>
          </p:cNvPr>
          <p:cNvSpPr/>
          <p:nvPr/>
        </p:nvSpPr>
        <p:spPr>
          <a:xfrm rot="10800000">
            <a:off x="3315130" y="48006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9" name="Ovaal 168">
            <a:extLst>
              <a:ext uri="{FF2B5EF4-FFF2-40B4-BE49-F238E27FC236}">
                <a16:creationId xmlns:a16="http://schemas.microsoft.com/office/drawing/2014/main" id="{22AD35E1-1E93-4846-B954-EF5883F0E7D4}"/>
              </a:ext>
            </a:extLst>
          </p:cNvPr>
          <p:cNvSpPr/>
          <p:nvPr/>
        </p:nvSpPr>
        <p:spPr>
          <a:xfrm rot="10800000">
            <a:off x="1356562" y="48251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70" name="Ovaal 169">
            <a:extLst>
              <a:ext uri="{FF2B5EF4-FFF2-40B4-BE49-F238E27FC236}">
                <a16:creationId xmlns:a16="http://schemas.microsoft.com/office/drawing/2014/main" id="{F5DD9863-EF6D-4313-A6AC-9F0592E50196}"/>
              </a:ext>
            </a:extLst>
          </p:cNvPr>
          <p:cNvSpPr/>
          <p:nvPr/>
        </p:nvSpPr>
        <p:spPr>
          <a:xfrm rot="10800000">
            <a:off x="8172598" y="468196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71" name="Ovaal 170">
            <a:extLst>
              <a:ext uri="{FF2B5EF4-FFF2-40B4-BE49-F238E27FC236}">
                <a16:creationId xmlns:a16="http://schemas.microsoft.com/office/drawing/2014/main" id="{B4AFC729-F77E-4E93-83A6-36B1BF654251}"/>
              </a:ext>
            </a:extLst>
          </p:cNvPr>
          <p:cNvSpPr/>
          <p:nvPr/>
        </p:nvSpPr>
        <p:spPr>
          <a:xfrm rot="10800000">
            <a:off x="-58617" y="634286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227" name="Ovaal 226">
            <a:extLst>
              <a:ext uri="{FF2B5EF4-FFF2-40B4-BE49-F238E27FC236}">
                <a16:creationId xmlns:a16="http://schemas.microsoft.com/office/drawing/2014/main" id="{9A9C7D32-2741-4332-9CE4-31994BE991A9}"/>
              </a:ext>
            </a:extLst>
          </p:cNvPr>
          <p:cNvSpPr/>
          <p:nvPr/>
        </p:nvSpPr>
        <p:spPr>
          <a:xfrm>
            <a:off x="6298846" y="4295955"/>
            <a:ext cx="1813876" cy="179743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81" name="Ovaal 80">
            <a:extLst>
              <a:ext uri="{FF2B5EF4-FFF2-40B4-BE49-F238E27FC236}">
                <a16:creationId xmlns:a16="http://schemas.microsoft.com/office/drawing/2014/main" id="{5DCD2A4F-5BB0-4975-81FC-7C7E9594CAD9}"/>
              </a:ext>
            </a:extLst>
          </p:cNvPr>
          <p:cNvSpPr/>
          <p:nvPr/>
        </p:nvSpPr>
        <p:spPr>
          <a:xfrm>
            <a:off x="-485933" y="4485887"/>
            <a:ext cx="1813876" cy="179743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9EC4A0F1-0EB6-4D42-876A-618D7CE1AAAB}"/>
              </a:ext>
            </a:extLst>
          </p:cNvPr>
          <p:cNvGrpSpPr/>
          <p:nvPr/>
        </p:nvGrpSpPr>
        <p:grpSpPr>
          <a:xfrm>
            <a:off x="-726881" y="-316800"/>
            <a:ext cx="10382861" cy="3497013"/>
            <a:chOff x="-754412" y="-274795"/>
            <a:chExt cx="10382861" cy="3497013"/>
          </a:xfrm>
        </p:grpSpPr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10DAF612-D245-4D34-BCF2-3936BFB01983}"/>
                </a:ext>
              </a:extLst>
            </p:cNvPr>
            <p:cNvSpPr/>
            <p:nvPr/>
          </p:nvSpPr>
          <p:spPr>
            <a:xfrm>
              <a:off x="715533" y="717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E998B0B1-B27B-4CF2-92E8-2401F57C70CF}"/>
                </a:ext>
              </a:extLst>
            </p:cNvPr>
            <p:cNvSpPr/>
            <p:nvPr/>
          </p:nvSpPr>
          <p:spPr>
            <a:xfrm>
              <a:off x="5008025" y="-4207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CA47D3BD-0EC0-4D37-9E61-45A0C248580B}"/>
                </a:ext>
              </a:extLst>
            </p:cNvPr>
            <p:cNvSpPr/>
            <p:nvPr/>
          </p:nvSpPr>
          <p:spPr>
            <a:xfrm>
              <a:off x="4061104" y="-27479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0AE4DE63-573A-4879-820F-3D159649DACE}"/>
                </a:ext>
              </a:extLst>
            </p:cNvPr>
            <p:cNvSpPr/>
            <p:nvPr/>
          </p:nvSpPr>
          <p:spPr>
            <a:xfrm>
              <a:off x="7129569" y="104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C51522C7-031C-45D9-8295-8AF8F66576B3}"/>
                </a:ext>
              </a:extLst>
            </p:cNvPr>
            <p:cNvSpPr/>
            <p:nvPr/>
          </p:nvSpPr>
          <p:spPr>
            <a:xfrm>
              <a:off x="6118199" y="-2271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D5622F16-FB67-4256-A767-E4BEF0BEAC89}"/>
                </a:ext>
              </a:extLst>
            </p:cNvPr>
            <p:cNvSpPr/>
            <p:nvPr/>
          </p:nvSpPr>
          <p:spPr>
            <a:xfrm>
              <a:off x="8199513" y="506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174D0F3D-BBEF-4C46-8994-3A0DC04FB1A0}"/>
                </a:ext>
              </a:extLst>
            </p:cNvPr>
            <p:cNvSpPr/>
            <p:nvPr/>
          </p:nvSpPr>
          <p:spPr>
            <a:xfrm>
              <a:off x="1738439" y="-114642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93949CDD-D23C-407F-B10A-2A51CF1BB1F5}"/>
                </a:ext>
              </a:extLst>
            </p:cNvPr>
            <p:cNvSpPr/>
            <p:nvPr/>
          </p:nvSpPr>
          <p:spPr>
            <a:xfrm>
              <a:off x="-314961" y="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68" name="Ovaal 67">
              <a:extLst>
                <a:ext uri="{FF2B5EF4-FFF2-40B4-BE49-F238E27FC236}">
                  <a16:creationId xmlns:a16="http://schemas.microsoft.com/office/drawing/2014/main" id="{1B2FB3E3-60DF-42EE-91C6-B37F7EE376A9}"/>
                </a:ext>
              </a:extLst>
            </p:cNvPr>
            <p:cNvSpPr/>
            <p:nvPr/>
          </p:nvSpPr>
          <p:spPr>
            <a:xfrm>
              <a:off x="2952330" y="-21233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0A9D6369-8617-4E06-ABE2-F959207F2E25}"/>
                </a:ext>
              </a:extLst>
            </p:cNvPr>
            <p:cNvSpPr/>
            <p:nvPr/>
          </p:nvSpPr>
          <p:spPr>
            <a:xfrm>
              <a:off x="1363272" y="86677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F23AD44-C199-47C9-8278-195C93782F62}"/>
                </a:ext>
              </a:extLst>
            </p:cNvPr>
            <p:cNvSpPr/>
            <p:nvPr/>
          </p:nvSpPr>
          <p:spPr>
            <a:xfrm>
              <a:off x="5649225" y="87822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EBE1808D-2C99-44B3-8854-D8F9370D06DC}"/>
                </a:ext>
              </a:extLst>
            </p:cNvPr>
            <p:cNvSpPr/>
            <p:nvPr/>
          </p:nvSpPr>
          <p:spPr>
            <a:xfrm>
              <a:off x="4593600" y="83126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5F4CEA6D-2FD9-4CC2-956B-B4148B8DA707}"/>
                </a:ext>
              </a:extLst>
            </p:cNvPr>
            <p:cNvSpPr/>
            <p:nvPr/>
          </p:nvSpPr>
          <p:spPr>
            <a:xfrm>
              <a:off x="7701658" y="94035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8EC6DAEF-A6E6-44A0-BB44-10F9D4E7C321}"/>
                </a:ext>
              </a:extLst>
            </p:cNvPr>
            <p:cNvSpPr/>
            <p:nvPr/>
          </p:nvSpPr>
          <p:spPr>
            <a:xfrm>
              <a:off x="6632735" y="9349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0CDDCD13-4938-4D72-81BC-6112A045F169}"/>
                </a:ext>
              </a:extLst>
            </p:cNvPr>
            <p:cNvSpPr/>
            <p:nvPr/>
          </p:nvSpPr>
          <p:spPr>
            <a:xfrm>
              <a:off x="8714049" y="90561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4" name="Ovaal 113">
              <a:extLst>
                <a:ext uri="{FF2B5EF4-FFF2-40B4-BE49-F238E27FC236}">
                  <a16:creationId xmlns:a16="http://schemas.microsoft.com/office/drawing/2014/main" id="{8BCE14D4-DEC6-4B9F-9D14-4BD11DC771DC}"/>
                </a:ext>
              </a:extLst>
            </p:cNvPr>
            <p:cNvSpPr/>
            <p:nvPr/>
          </p:nvSpPr>
          <p:spPr>
            <a:xfrm>
              <a:off x="2368873" y="58583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F648C8C1-05D3-4F8B-877C-E2C4D840419C}"/>
                </a:ext>
              </a:extLst>
            </p:cNvPr>
            <p:cNvSpPr/>
            <p:nvPr/>
          </p:nvSpPr>
          <p:spPr>
            <a:xfrm>
              <a:off x="240286" y="86273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7" name="Ovaal 116">
              <a:extLst>
                <a:ext uri="{FF2B5EF4-FFF2-40B4-BE49-F238E27FC236}">
                  <a16:creationId xmlns:a16="http://schemas.microsoft.com/office/drawing/2014/main" id="{B2ECE0CC-68D6-4C3D-805C-FBC2ABE70D4B}"/>
                </a:ext>
              </a:extLst>
            </p:cNvPr>
            <p:cNvSpPr/>
            <p:nvPr/>
          </p:nvSpPr>
          <p:spPr>
            <a:xfrm>
              <a:off x="3610090" y="6254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id="{D3725C1E-35FF-4B24-9BE0-E3F1907C5CEE}"/>
                </a:ext>
              </a:extLst>
            </p:cNvPr>
            <p:cNvSpPr/>
            <p:nvPr/>
          </p:nvSpPr>
          <p:spPr>
            <a:xfrm>
              <a:off x="442960" y="183593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DA44EEFE-AC39-4F66-91BA-EE2F23662BC3}"/>
                </a:ext>
              </a:extLst>
            </p:cNvPr>
            <p:cNvSpPr/>
            <p:nvPr/>
          </p:nvSpPr>
          <p:spPr>
            <a:xfrm>
              <a:off x="5339671" y="178316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9782DEC6-CB78-4CE2-A801-EBE53F0D2A1C}"/>
                </a:ext>
              </a:extLst>
            </p:cNvPr>
            <p:cNvSpPr/>
            <p:nvPr/>
          </p:nvSpPr>
          <p:spPr>
            <a:xfrm>
              <a:off x="4347499" y="178827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FFA83082-169C-4AB9-AD82-D95DCF54E268}"/>
                </a:ext>
              </a:extLst>
            </p:cNvPr>
            <p:cNvSpPr/>
            <p:nvPr/>
          </p:nvSpPr>
          <p:spPr>
            <a:xfrm>
              <a:off x="7325200" y="1846397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3" name="Ovaal 122">
              <a:extLst>
                <a:ext uri="{FF2B5EF4-FFF2-40B4-BE49-F238E27FC236}">
                  <a16:creationId xmlns:a16="http://schemas.microsoft.com/office/drawing/2014/main" id="{4D81AA17-F965-42CA-B8EA-BBB120D640A9}"/>
                </a:ext>
              </a:extLst>
            </p:cNvPr>
            <p:cNvSpPr/>
            <p:nvPr/>
          </p:nvSpPr>
          <p:spPr>
            <a:xfrm>
              <a:off x="6325365" y="185715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573F5D5C-CDED-44C3-BEA7-238484BE0ABB}"/>
                </a:ext>
              </a:extLst>
            </p:cNvPr>
            <p:cNvSpPr/>
            <p:nvPr/>
          </p:nvSpPr>
          <p:spPr>
            <a:xfrm>
              <a:off x="8396329" y="184091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5" name="Ovaal 124">
              <a:extLst>
                <a:ext uri="{FF2B5EF4-FFF2-40B4-BE49-F238E27FC236}">
                  <a16:creationId xmlns:a16="http://schemas.microsoft.com/office/drawing/2014/main" id="{E1105B2C-9D7B-4E74-B74D-8A8838114FA8}"/>
                </a:ext>
              </a:extLst>
            </p:cNvPr>
            <p:cNvSpPr/>
            <p:nvPr/>
          </p:nvSpPr>
          <p:spPr>
            <a:xfrm>
              <a:off x="1453231" y="18315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25AF56FA-E562-4F83-A021-267C92E30CB8}"/>
                </a:ext>
              </a:extLst>
            </p:cNvPr>
            <p:cNvSpPr/>
            <p:nvPr/>
          </p:nvSpPr>
          <p:spPr>
            <a:xfrm>
              <a:off x="-536064" y="18493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CF4EB3ED-2EFE-4DA4-A236-8C031510317E}"/>
                </a:ext>
              </a:extLst>
            </p:cNvPr>
            <p:cNvSpPr/>
            <p:nvPr/>
          </p:nvSpPr>
          <p:spPr>
            <a:xfrm>
              <a:off x="2463502" y="1424787"/>
              <a:ext cx="1813876" cy="179743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2E7F6DA5-F2B0-4150-A49A-D10F50C5BA83}"/>
                </a:ext>
              </a:extLst>
            </p:cNvPr>
            <p:cNvSpPr/>
            <p:nvPr/>
          </p:nvSpPr>
          <p:spPr>
            <a:xfrm>
              <a:off x="-754412" y="9171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CD2CA36F-76CE-4D28-811E-B5994C182AFA}"/>
              </a:ext>
            </a:extLst>
          </p:cNvPr>
          <p:cNvGrpSpPr/>
          <p:nvPr/>
        </p:nvGrpSpPr>
        <p:grpSpPr>
          <a:xfrm>
            <a:off x="-726881" y="2655012"/>
            <a:ext cx="10511685" cy="2223306"/>
            <a:chOff x="-801214" y="2662916"/>
            <a:chExt cx="10511685" cy="2223306"/>
          </a:xfrm>
        </p:grpSpPr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ACC2E3DD-5A61-4182-A850-08B763BAA3AF}"/>
                </a:ext>
              </a:extLst>
            </p:cNvPr>
            <p:cNvSpPr/>
            <p:nvPr/>
          </p:nvSpPr>
          <p:spPr>
            <a:xfrm rot="10800000">
              <a:off x="8796071" y="2811698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33" name="Ovaal 132">
              <a:extLst>
                <a:ext uri="{FF2B5EF4-FFF2-40B4-BE49-F238E27FC236}">
                  <a16:creationId xmlns:a16="http://schemas.microsoft.com/office/drawing/2014/main" id="{E275DE08-61CD-41F1-AAD3-CA2261F4E92F}"/>
                </a:ext>
              </a:extLst>
            </p:cNvPr>
            <p:cNvSpPr/>
            <p:nvPr/>
          </p:nvSpPr>
          <p:spPr>
            <a:xfrm>
              <a:off x="7799649" y="266291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033CAD71-70CC-4022-A98B-3C3CA9FEB32A}"/>
                </a:ext>
              </a:extLst>
            </p:cNvPr>
            <p:cNvSpPr/>
            <p:nvPr/>
          </p:nvSpPr>
          <p:spPr>
            <a:xfrm rot="10800000">
              <a:off x="8264761" y="37055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62B6D3B7-0B45-4F21-878E-8B46CB5E6CCD}"/>
                </a:ext>
              </a:extLst>
            </p:cNvPr>
            <p:cNvSpPr/>
            <p:nvPr/>
          </p:nvSpPr>
          <p:spPr>
            <a:xfrm rot="10800000">
              <a:off x="3966739" y="3971822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B9304549-4F10-4627-A41A-1D019A248950}"/>
                </a:ext>
              </a:extLst>
            </p:cNvPr>
            <p:cNvSpPr/>
            <p:nvPr/>
          </p:nvSpPr>
          <p:spPr>
            <a:xfrm rot="10800000">
              <a:off x="4957159" y="370231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32BE8247-9EA9-40B3-8B75-D082587FED63}"/>
                </a:ext>
              </a:extLst>
            </p:cNvPr>
            <p:cNvSpPr/>
            <p:nvPr/>
          </p:nvSpPr>
          <p:spPr>
            <a:xfrm rot="10800000">
              <a:off x="1675356" y="390068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F17D73B2-D129-46C2-AF00-6A8196DFC168}"/>
                </a:ext>
              </a:extLst>
            </p:cNvPr>
            <p:cNvSpPr/>
            <p:nvPr/>
          </p:nvSpPr>
          <p:spPr>
            <a:xfrm rot="10800000">
              <a:off x="2786873" y="395132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BF046BFE-F609-400A-B2A8-60CD59D2CF39}"/>
                </a:ext>
              </a:extLst>
            </p:cNvPr>
            <p:cNvSpPr/>
            <p:nvPr/>
          </p:nvSpPr>
          <p:spPr>
            <a:xfrm rot="10800000">
              <a:off x="727132" y="37091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AB9D0220-988B-4519-818B-787CDAA8DEA1}"/>
                </a:ext>
              </a:extLst>
            </p:cNvPr>
            <p:cNvSpPr/>
            <p:nvPr/>
          </p:nvSpPr>
          <p:spPr>
            <a:xfrm rot="10800000">
              <a:off x="7292286" y="346359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F5B7A8E2-9BA2-4354-8454-7BC5B1D18561}"/>
                </a:ext>
              </a:extLst>
            </p:cNvPr>
            <p:cNvSpPr/>
            <p:nvPr/>
          </p:nvSpPr>
          <p:spPr>
            <a:xfrm rot="10800000">
              <a:off x="-340282" y="3569628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B61848F5-0658-4EC7-A829-EDED134A0FDE}"/>
                </a:ext>
              </a:extLst>
            </p:cNvPr>
            <p:cNvSpPr/>
            <p:nvPr/>
          </p:nvSpPr>
          <p:spPr>
            <a:xfrm rot="10800000">
              <a:off x="5935070" y="356932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C44B3875-0A8C-45B5-BE2E-08C914F2348C}"/>
                </a:ext>
              </a:extLst>
            </p:cNvPr>
            <p:cNvSpPr/>
            <p:nvPr/>
          </p:nvSpPr>
          <p:spPr>
            <a:xfrm>
              <a:off x="1193705" y="27632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96C7BFC9-FA86-44B2-840B-275C09DFDB40}"/>
                </a:ext>
              </a:extLst>
            </p:cNvPr>
            <p:cNvSpPr/>
            <p:nvPr/>
          </p:nvSpPr>
          <p:spPr>
            <a:xfrm>
              <a:off x="5507963" y="271324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458DDA48-8200-43C2-BE81-CD6D264698BA}"/>
                </a:ext>
              </a:extLst>
            </p:cNvPr>
            <p:cNvSpPr/>
            <p:nvPr/>
          </p:nvSpPr>
          <p:spPr>
            <a:xfrm>
              <a:off x="4274467" y="276190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9ED47105-CDF9-417A-800B-5427B0BB52FC}"/>
                </a:ext>
              </a:extLst>
            </p:cNvPr>
            <p:cNvSpPr/>
            <p:nvPr/>
          </p:nvSpPr>
          <p:spPr>
            <a:xfrm>
              <a:off x="6590557" y="280197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F76359EF-BAD7-4330-B001-6518E116644F}"/>
                </a:ext>
              </a:extLst>
            </p:cNvPr>
            <p:cNvSpPr/>
            <p:nvPr/>
          </p:nvSpPr>
          <p:spPr>
            <a:xfrm>
              <a:off x="2269267" y="317230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9BBB1B8B-6461-4BDF-A95E-45C967AB5D01}"/>
                </a:ext>
              </a:extLst>
            </p:cNvPr>
            <p:cNvSpPr/>
            <p:nvPr/>
          </p:nvSpPr>
          <p:spPr>
            <a:xfrm>
              <a:off x="198621" y="27725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5126BA2F-25B8-4AB6-B18C-DDF3E3EEBF58}"/>
                </a:ext>
              </a:extLst>
            </p:cNvPr>
            <p:cNvSpPr/>
            <p:nvPr/>
          </p:nvSpPr>
          <p:spPr>
            <a:xfrm>
              <a:off x="3377902" y="31806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72" name="Ovaal 71">
              <a:extLst>
                <a:ext uri="{FF2B5EF4-FFF2-40B4-BE49-F238E27FC236}">
                  <a16:creationId xmlns:a16="http://schemas.microsoft.com/office/drawing/2014/main" id="{77EEE2BF-9C9A-418E-BAD8-F53C7D977209}"/>
                </a:ext>
              </a:extLst>
            </p:cNvPr>
            <p:cNvSpPr/>
            <p:nvPr/>
          </p:nvSpPr>
          <p:spPr>
            <a:xfrm>
              <a:off x="-801214" y="274280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</p:grpSp>
      <p:sp>
        <p:nvSpPr>
          <p:cNvPr id="76" name="Rechthoek 75">
            <a:extLst>
              <a:ext uri="{FF2B5EF4-FFF2-40B4-BE49-F238E27FC236}">
                <a16:creationId xmlns:a16="http://schemas.microsoft.com/office/drawing/2014/main" id="{982FC17B-9816-47D2-85D4-F3F9C0F03330}"/>
              </a:ext>
            </a:extLst>
          </p:cNvPr>
          <p:cNvSpPr/>
          <p:nvPr/>
        </p:nvSpPr>
        <p:spPr>
          <a:xfrm>
            <a:off x="2029681" y="3879180"/>
            <a:ext cx="2612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Legering</a:t>
            </a:r>
          </a:p>
        </p:txBody>
      </p:sp>
      <p:pic>
        <p:nvPicPr>
          <p:cNvPr id="77" name="Afbeelding 76">
            <a:extLst>
              <a:ext uri="{FF2B5EF4-FFF2-40B4-BE49-F238E27FC236}">
                <a16:creationId xmlns:a16="http://schemas.microsoft.com/office/drawing/2014/main" id="{C22802A3-0F7F-4C71-8AA1-D48CDB74EF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2"/>
          <a:stretch/>
        </p:blipFill>
        <p:spPr>
          <a:xfrm>
            <a:off x="1458964" y="268034"/>
            <a:ext cx="3557403" cy="3579026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1BA24FCE-8EEE-ABD9-F13A-26C8F8B46F62}"/>
              </a:ext>
            </a:extLst>
          </p:cNvPr>
          <p:cNvSpPr/>
          <p:nvPr/>
        </p:nvSpPr>
        <p:spPr>
          <a:xfrm>
            <a:off x="768821" y="983433"/>
            <a:ext cx="5074723" cy="32624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400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Minder vervormbaar</a:t>
            </a:r>
          </a:p>
          <a:p>
            <a:pPr algn="ctr"/>
            <a:r>
              <a:rPr lang="nl-NL" sz="4400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en harder</a:t>
            </a:r>
          </a:p>
          <a:p>
            <a:pPr algn="ctr"/>
            <a:endParaRPr lang="nl-NL" sz="2000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nl-NL" sz="5400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endParaRPr lang="nl-NL" sz="44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808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Ovaal 143">
            <a:extLst>
              <a:ext uri="{FF2B5EF4-FFF2-40B4-BE49-F238E27FC236}">
                <a16:creationId xmlns:a16="http://schemas.microsoft.com/office/drawing/2014/main" id="{43BBD9B1-D812-402C-A5B3-8B449BD723BE}"/>
              </a:ext>
            </a:extLst>
          </p:cNvPr>
          <p:cNvSpPr/>
          <p:nvPr/>
        </p:nvSpPr>
        <p:spPr>
          <a:xfrm rot="10800000">
            <a:off x="7974874" y="667296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5" name="Ovaal 144">
            <a:extLst>
              <a:ext uri="{FF2B5EF4-FFF2-40B4-BE49-F238E27FC236}">
                <a16:creationId xmlns:a16="http://schemas.microsoft.com/office/drawing/2014/main" id="{C6F4B6AF-BC1F-4F17-AF02-DBD4B54FCC06}"/>
              </a:ext>
            </a:extLst>
          </p:cNvPr>
          <p:cNvSpPr/>
          <p:nvPr/>
        </p:nvSpPr>
        <p:spPr>
          <a:xfrm rot="10800000">
            <a:off x="4382484" y="6504438"/>
            <a:ext cx="891985" cy="945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6" name="Ovaal 145">
            <a:extLst>
              <a:ext uri="{FF2B5EF4-FFF2-40B4-BE49-F238E27FC236}">
                <a16:creationId xmlns:a16="http://schemas.microsoft.com/office/drawing/2014/main" id="{84C34143-A838-435C-BBC3-494DC5392B62}"/>
              </a:ext>
            </a:extLst>
          </p:cNvPr>
          <p:cNvSpPr/>
          <p:nvPr/>
        </p:nvSpPr>
        <p:spPr>
          <a:xfrm rot="10800000">
            <a:off x="5342065" y="666089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7" name="Ovaal 146">
            <a:extLst>
              <a:ext uri="{FF2B5EF4-FFF2-40B4-BE49-F238E27FC236}">
                <a16:creationId xmlns:a16="http://schemas.microsoft.com/office/drawing/2014/main" id="{62E61D9D-9988-4982-8F13-AAC43EB5BD6B}"/>
              </a:ext>
            </a:extLst>
          </p:cNvPr>
          <p:cNvSpPr/>
          <p:nvPr/>
        </p:nvSpPr>
        <p:spPr>
          <a:xfrm rot="10800000">
            <a:off x="2319134" y="65189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48" name="Ovaal 147">
            <a:extLst>
              <a:ext uri="{FF2B5EF4-FFF2-40B4-BE49-F238E27FC236}">
                <a16:creationId xmlns:a16="http://schemas.microsoft.com/office/drawing/2014/main" id="{519C0591-6973-4814-86EF-03FF413C8B07}"/>
              </a:ext>
            </a:extLst>
          </p:cNvPr>
          <p:cNvSpPr/>
          <p:nvPr/>
        </p:nvSpPr>
        <p:spPr>
          <a:xfrm rot="10800000">
            <a:off x="3344623" y="659872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3" name="Ovaal 152">
            <a:extLst>
              <a:ext uri="{FF2B5EF4-FFF2-40B4-BE49-F238E27FC236}">
                <a16:creationId xmlns:a16="http://schemas.microsoft.com/office/drawing/2014/main" id="{3434ECD9-5633-4235-B2AD-8EEB2E34F413}"/>
              </a:ext>
            </a:extLst>
          </p:cNvPr>
          <p:cNvSpPr/>
          <p:nvPr/>
        </p:nvSpPr>
        <p:spPr>
          <a:xfrm rot="10800000">
            <a:off x="6479814" y="670860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4" name="Ovaal 153">
            <a:extLst>
              <a:ext uri="{FF2B5EF4-FFF2-40B4-BE49-F238E27FC236}">
                <a16:creationId xmlns:a16="http://schemas.microsoft.com/office/drawing/2014/main" id="{47E368AE-4DF9-4484-B9C8-2E06BC92D238}"/>
              </a:ext>
            </a:extLst>
          </p:cNvPr>
          <p:cNvSpPr/>
          <p:nvPr/>
        </p:nvSpPr>
        <p:spPr>
          <a:xfrm rot="10800000">
            <a:off x="8163645" y="570319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5" name="Ovaal 154">
            <a:extLst>
              <a:ext uri="{FF2B5EF4-FFF2-40B4-BE49-F238E27FC236}">
                <a16:creationId xmlns:a16="http://schemas.microsoft.com/office/drawing/2014/main" id="{424A2B11-E21A-44D7-B341-D15E5A046F22}"/>
              </a:ext>
            </a:extLst>
          </p:cNvPr>
          <p:cNvSpPr/>
          <p:nvPr/>
        </p:nvSpPr>
        <p:spPr>
          <a:xfrm rot="10800000">
            <a:off x="3824791" y="56843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6" name="Ovaal 155">
            <a:extLst>
              <a:ext uri="{FF2B5EF4-FFF2-40B4-BE49-F238E27FC236}">
                <a16:creationId xmlns:a16="http://schemas.microsoft.com/office/drawing/2014/main" id="{B504CA84-AB3C-4098-8B16-879972AC1EBD}"/>
              </a:ext>
            </a:extLst>
          </p:cNvPr>
          <p:cNvSpPr/>
          <p:nvPr/>
        </p:nvSpPr>
        <p:spPr>
          <a:xfrm rot="10800000">
            <a:off x="4904488" y="564876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7" name="Ovaal 156">
            <a:extLst>
              <a:ext uri="{FF2B5EF4-FFF2-40B4-BE49-F238E27FC236}">
                <a16:creationId xmlns:a16="http://schemas.microsoft.com/office/drawing/2014/main" id="{EBAC249C-2CFB-4625-B3CB-0A46D1844FC3}"/>
              </a:ext>
            </a:extLst>
          </p:cNvPr>
          <p:cNvSpPr/>
          <p:nvPr/>
        </p:nvSpPr>
        <p:spPr>
          <a:xfrm rot="10800000">
            <a:off x="1820472" y="566339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8" name="Ovaal 157">
            <a:extLst>
              <a:ext uri="{FF2B5EF4-FFF2-40B4-BE49-F238E27FC236}">
                <a16:creationId xmlns:a16="http://schemas.microsoft.com/office/drawing/2014/main" id="{411E8F07-6C79-4490-A944-15B647B5A857}"/>
              </a:ext>
            </a:extLst>
          </p:cNvPr>
          <p:cNvSpPr/>
          <p:nvPr/>
        </p:nvSpPr>
        <p:spPr>
          <a:xfrm rot="10800000">
            <a:off x="2851528" y="56760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59" name="Ovaal 158">
            <a:extLst>
              <a:ext uri="{FF2B5EF4-FFF2-40B4-BE49-F238E27FC236}">
                <a16:creationId xmlns:a16="http://schemas.microsoft.com/office/drawing/2014/main" id="{EB5F9E5F-F88E-4B13-9EBD-5D62902F5F5C}"/>
              </a:ext>
            </a:extLst>
          </p:cNvPr>
          <p:cNvSpPr/>
          <p:nvPr/>
        </p:nvSpPr>
        <p:spPr>
          <a:xfrm rot="10800000">
            <a:off x="904319" y="596256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0" name="Ovaal 159">
            <a:extLst>
              <a:ext uri="{FF2B5EF4-FFF2-40B4-BE49-F238E27FC236}">
                <a16:creationId xmlns:a16="http://schemas.microsoft.com/office/drawing/2014/main" id="{2321B109-867F-4AA1-81B2-A7F492C2D53E}"/>
              </a:ext>
            </a:extLst>
          </p:cNvPr>
          <p:cNvSpPr/>
          <p:nvPr/>
        </p:nvSpPr>
        <p:spPr>
          <a:xfrm rot="10800000">
            <a:off x="7179376" y="60617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3" name="Ovaal 162">
            <a:extLst>
              <a:ext uri="{FF2B5EF4-FFF2-40B4-BE49-F238E27FC236}">
                <a16:creationId xmlns:a16="http://schemas.microsoft.com/office/drawing/2014/main" id="{81CF195A-1CD5-4AC3-BA7F-2AB9DDD96DF7}"/>
              </a:ext>
            </a:extLst>
          </p:cNvPr>
          <p:cNvSpPr/>
          <p:nvPr/>
        </p:nvSpPr>
        <p:spPr>
          <a:xfrm rot="10800000">
            <a:off x="5903958" y="588566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5" name="Ovaal 164">
            <a:extLst>
              <a:ext uri="{FF2B5EF4-FFF2-40B4-BE49-F238E27FC236}">
                <a16:creationId xmlns:a16="http://schemas.microsoft.com/office/drawing/2014/main" id="{961B7CB8-FCEC-49A5-BF53-0D3FCAC4A0DB}"/>
              </a:ext>
            </a:extLst>
          </p:cNvPr>
          <p:cNvSpPr/>
          <p:nvPr/>
        </p:nvSpPr>
        <p:spPr>
          <a:xfrm rot="10800000">
            <a:off x="4331542" y="487208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6" name="Ovaal 165">
            <a:extLst>
              <a:ext uri="{FF2B5EF4-FFF2-40B4-BE49-F238E27FC236}">
                <a16:creationId xmlns:a16="http://schemas.microsoft.com/office/drawing/2014/main" id="{689F4F8E-DDC5-42EB-9AEC-56E2F37A652A}"/>
              </a:ext>
            </a:extLst>
          </p:cNvPr>
          <p:cNvSpPr/>
          <p:nvPr/>
        </p:nvSpPr>
        <p:spPr>
          <a:xfrm rot="10800000">
            <a:off x="5285345" y="472650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7" name="Ovaal 166">
            <a:extLst>
              <a:ext uri="{FF2B5EF4-FFF2-40B4-BE49-F238E27FC236}">
                <a16:creationId xmlns:a16="http://schemas.microsoft.com/office/drawing/2014/main" id="{DAFC6135-13E0-47CC-A0B7-EA9BA5C64225}"/>
              </a:ext>
            </a:extLst>
          </p:cNvPr>
          <p:cNvSpPr/>
          <p:nvPr/>
        </p:nvSpPr>
        <p:spPr>
          <a:xfrm rot="10800000">
            <a:off x="2325203" y="482644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8" name="Ovaal 167">
            <a:extLst>
              <a:ext uri="{FF2B5EF4-FFF2-40B4-BE49-F238E27FC236}">
                <a16:creationId xmlns:a16="http://schemas.microsoft.com/office/drawing/2014/main" id="{56E6F0E2-208E-4824-A349-7DD997AF1043}"/>
              </a:ext>
            </a:extLst>
          </p:cNvPr>
          <p:cNvSpPr/>
          <p:nvPr/>
        </p:nvSpPr>
        <p:spPr>
          <a:xfrm rot="10800000">
            <a:off x="3315130" y="48006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69" name="Ovaal 168">
            <a:extLst>
              <a:ext uri="{FF2B5EF4-FFF2-40B4-BE49-F238E27FC236}">
                <a16:creationId xmlns:a16="http://schemas.microsoft.com/office/drawing/2014/main" id="{22AD35E1-1E93-4846-B954-EF5883F0E7D4}"/>
              </a:ext>
            </a:extLst>
          </p:cNvPr>
          <p:cNvSpPr/>
          <p:nvPr/>
        </p:nvSpPr>
        <p:spPr>
          <a:xfrm rot="10800000">
            <a:off x="1356562" y="48251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70" name="Ovaal 169">
            <a:extLst>
              <a:ext uri="{FF2B5EF4-FFF2-40B4-BE49-F238E27FC236}">
                <a16:creationId xmlns:a16="http://schemas.microsoft.com/office/drawing/2014/main" id="{F5DD9863-EF6D-4313-A6AC-9F0592E50196}"/>
              </a:ext>
            </a:extLst>
          </p:cNvPr>
          <p:cNvSpPr/>
          <p:nvPr/>
        </p:nvSpPr>
        <p:spPr>
          <a:xfrm rot="10800000">
            <a:off x="8172598" y="468196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171" name="Ovaal 170">
            <a:extLst>
              <a:ext uri="{FF2B5EF4-FFF2-40B4-BE49-F238E27FC236}">
                <a16:creationId xmlns:a16="http://schemas.microsoft.com/office/drawing/2014/main" id="{B4AFC729-F77E-4E93-83A6-36B1BF654251}"/>
              </a:ext>
            </a:extLst>
          </p:cNvPr>
          <p:cNvSpPr/>
          <p:nvPr/>
        </p:nvSpPr>
        <p:spPr>
          <a:xfrm rot="10800000">
            <a:off x="-58617" y="634286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227" name="Ovaal 226">
            <a:extLst>
              <a:ext uri="{FF2B5EF4-FFF2-40B4-BE49-F238E27FC236}">
                <a16:creationId xmlns:a16="http://schemas.microsoft.com/office/drawing/2014/main" id="{9A9C7D32-2741-4332-9CE4-31994BE991A9}"/>
              </a:ext>
            </a:extLst>
          </p:cNvPr>
          <p:cNvSpPr/>
          <p:nvPr/>
        </p:nvSpPr>
        <p:spPr>
          <a:xfrm>
            <a:off x="6298846" y="4295955"/>
            <a:ext cx="1813876" cy="179743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sp>
        <p:nvSpPr>
          <p:cNvPr id="81" name="Ovaal 80">
            <a:extLst>
              <a:ext uri="{FF2B5EF4-FFF2-40B4-BE49-F238E27FC236}">
                <a16:creationId xmlns:a16="http://schemas.microsoft.com/office/drawing/2014/main" id="{5DCD2A4F-5BB0-4975-81FC-7C7E9594CAD9}"/>
              </a:ext>
            </a:extLst>
          </p:cNvPr>
          <p:cNvSpPr/>
          <p:nvPr/>
        </p:nvSpPr>
        <p:spPr>
          <a:xfrm>
            <a:off x="-485933" y="4485887"/>
            <a:ext cx="1813876" cy="179743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  <a:endParaRPr lang="nl-NL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9EC4A0F1-0EB6-4D42-876A-618D7CE1AAAB}"/>
              </a:ext>
            </a:extLst>
          </p:cNvPr>
          <p:cNvGrpSpPr/>
          <p:nvPr/>
        </p:nvGrpSpPr>
        <p:grpSpPr>
          <a:xfrm>
            <a:off x="-726881" y="-316800"/>
            <a:ext cx="10382861" cy="3497013"/>
            <a:chOff x="-754412" y="-274795"/>
            <a:chExt cx="10382861" cy="3497013"/>
          </a:xfrm>
        </p:grpSpPr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10DAF612-D245-4D34-BCF2-3936BFB01983}"/>
                </a:ext>
              </a:extLst>
            </p:cNvPr>
            <p:cNvSpPr/>
            <p:nvPr/>
          </p:nvSpPr>
          <p:spPr>
            <a:xfrm>
              <a:off x="715533" y="717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E998B0B1-B27B-4CF2-92E8-2401F57C70CF}"/>
                </a:ext>
              </a:extLst>
            </p:cNvPr>
            <p:cNvSpPr/>
            <p:nvPr/>
          </p:nvSpPr>
          <p:spPr>
            <a:xfrm>
              <a:off x="5008025" y="-4207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CA47D3BD-0EC0-4D37-9E61-45A0C248580B}"/>
                </a:ext>
              </a:extLst>
            </p:cNvPr>
            <p:cNvSpPr/>
            <p:nvPr/>
          </p:nvSpPr>
          <p:spPr>
            <a:xfrm>
              <a:off x="4061104" y="-27479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0AE4DE63-573A-4879-820F-3D159649DACE}"/>
                </a:ext>
              </a:extLst>
            </p:cNvPr>
            <p:cNvSpPr/>
            <p:nvPr/>
          </p:nvSpPr>
          <p:spPr>
            <a:xfrm>
              <a:off x="7129569" y="104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C51522C7-031C-45D9-8295-8AF8F66576B3}"/>
                </a:ext>
              </a:extLst>
            </p:cNvPr>
            <p:cNvSpPr/>
            <p:nvPr/>
          </p:nvSpPr>
          <p:spPr>
            <a:xfrm>
              <a:off x="6118199" y="-2271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D5622F16-FB67-4256-A767-E4BEF0BEAC89}"/>
                </a:ext>
              </a:extLst>
            </p:cNvPr>
            <p:cNvSpPr/>
            <p:nvPr/>
          </p:nvSpPr>
          <p:spPr>
            <a:xfrm>
              <a:off x="8199513" y="506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174D0F3D-BBEF-4C46-8994-3A0DC04FB1A0}"/>
                </a:ext>
              </a:extLst>
            </p:cNvPr>
            <p:cNvSpPr/>
            <p:nvPr/>
          </p:nvSpPr>
          <p:spPr>
            <a:xfrm>
              <a:off x="1738439" y="-114642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93949CDD-D23C-407F-B10A-2A51CF1BB1F5}"/>
                </a:ext>
              </a:extLst>
            </p:cNvPr>
            <p:cNvSpPr/>
            <p:nvPr/>
          </p:nvSpPr>
          <p:spPr>
            <a:xfrm>
              <a:off x="-314961" y="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68" name="Ovaal 67">
              <a:extLst>
                <a:ext uri="{FF2B5EF4-FFF2-40B4-BE49-F238E27FC236}">
                  <a16:creationId xmlns:a16="http://schemas.microsoft.com/office/drawing/2014/main" id="{1B2FB3E3-60DF-42EE-91C6-B37F7EE376A9}"/>
                </a:ext>
              </a:extLst>
            </p:cNvPr>
            <p:cNvSpPr/>
            <p:nvPr/>
          </p:nvSpPr>
          <p:spPr>
            <a:xfrm>
              <a:off x="2952330" y="-21233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0A9D6369-8617-4E06-ABE2-F959207F2E25}"/>
                </a:ext>
              </a:extLst>
            </p:cNvPr>
            <p:cNvSpPr/>
            <p:nvPr/>
          </p:nvSpPr>
          <p:spPr>
            <a:xfrm>
              <a:off x="1363272" y="86677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F23AD44-C199-47C9-8278-195C93782F62}"/>
                </a:ext>
              </a:extLst>
            </p:cNvPr>
            <p:cNvSpPr/>
            <p:nvPr/>
          </p:nvSpPr>
          <p:spPr>
            <a:xfrm>
              <a:off x="5649225" y="87822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EBE1808D-2C99-44B3-8854-D8F9370D06DC}"/>
                </a:ext>
              </a:extLst>
            </p:cNvPr>
            <p:cNvSpPr/>
            <p:nvPr/>
          </p:nvSpPr>
          <p:spPr>
            <a:xfrm>
              <a:off x="4593600" y="83126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5F4CEA6D-2FD9-4CC2-956B-B4148B8DA707}"/>
                </a:ext>
              </a:extLst>
            </p:cNvPr>
            <p:cNvSpPr/>
            <p:nvPr/>
          </p:nvSpPr>
          <p:spPr>
            <a:xfrm>
              <a:off x="7701658" y="94035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8EC6DAEF-A6E6-44A0-BB44-10F9D4E7C321}"/>
                </a:ext>
              </a:extLst>
            </p:cNvPr>
            <p:cNvSpPr/>
            <p:nvPr/>
          </p:nvSpPr>
          <p:spPr>
            <a:xfrm>
              <a:off x="6632735" y="9349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0CDDCD13-4938-4D72-81BC-6112A045F169}"/>
                </a:ext>
              </a:extLst>
            </p:cNvPr>
            <p:cNvSpPr/>
            <p:nvPr/>
          </p:nvSpPr>
          <p:spPr>
            <a:xfrm>
              <a:off x="8714049" y="90561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4" name="Ovaal 113">
              <a:extLst>
                <a:ext uri="{FF2B5EF4-FFF2-40B4-BE49-F238E27FC236}">
                  <a16:creationId xmlns:a16="http://schemas.microsoft.com/office/drawing/2014/main" id="{8BCE14D4-DEC6-4B9F-9D14-4BD11DC771DC}"/>
                </a:ext>
              </a:extLst>
            </p:cNvPr>
            <p:cNvSpPr/>
            <p:nvPr/>
          </p:nvSpPr>
          <p:spPr>
            <a:xfrm>
              <a:off x="2368873" y="58583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F648C8C1-05D3-4F8B-877C-E2C4D840419C}"/>
                </a:ext>
              </a:extLst>
            </p:cNvPr>
            <p:cNvSpPr/>
            <p:nvPr/>
          </p:nvSpPr>
          <p:spPr>
            <a:xfrm>
              <a:off x="240286" y="86273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7" name="Ovaal 116">
              <a:extLst>
                <a:ext uri="{FF2B5EF4-FFF2-40B4-BE49-F238E27FC236}">
                  <a16:creationId xmlns:a16="http://schemas.microsoft.com/office/drawing/2014/main" id="{B2ECE0CC-68D6-4C3D-805C-FBC2ABE70D4B}"/>
                </a:ext>
              </a:extLst>
            </p:cNvPr>
            <p:cNvSpPr/>
            <p:nvPr/>
          </p:nvSpPr>
          <p:spPr>
            <a:xfrm>
              <a:off x="3610090" y="6254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id="{D3725C1E-35FF-4B24-9BE0-E3F1907C5CEE}"/>
                </a:ext>
              </a:extLst>
            </p:cNvPr>
            <p:cNvSpPr/>
            <p:nvPr/>
          </p:nvSpPr>
          <p:spPr>
            <a:xfrm>
              <a:off x="442960" y="183593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DA44EEFE-AC39-4F66-91BA-EE2F23662BC3}"/>
                </a:ext>
              </a:extLst>
            </p:cNvPr>
            <p:cNvSpPr/>
            <p:nvPr/>
          </p:nvSpPr>
          <p:spPr>
            <a:xfrm>
              <a:off x="5339671" y="178316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9782DEC6-CB78-4CE2-A801-EBE53F0D2A1C}"/>
                </a:ext>
              </a:extLst>
            </p:cNvPr>
            <p:cNvSpPr/>
            <p:nvPr/>
          </p:nvSpPr>
          <p:spPr>
            <a:xfrm>
              <a:off x="4347499" y="178827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FFA83082-169C-4AB9-AD82-D95DCF54E268}"/>
                </a:ext>
              </a:extLst>
            </p:cNvPr>
            <p:cNvSpPr/>
            <p:nvPr/>
          </p:nvSpPr>
          <p:spPr>
            <a:xfrm>
              <a:off x="7325200" y="1846397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3" name="Ovaal 122">
              <a:extLst>
                <a:ext uri="{FF2B5EF4-FFF2-40B4-BE49-F238E27FC236}">
                  <a16:creationId xmlns:a16="http://schemas.microsoft.com/office/drawing/2014/main" id="{4D81AA17-F965-42CA-B8EA-BBB120D640A9}"/>
                </a:ext>
              </a:extLst>
            </p:cNvPr>
            <p:cNvSpPr/>
            <p:nvPr/>
          </p:nvSpPr>
          <p:spPr>
            <a:xfrm>
              <a:off x="6325365" y="185715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573F5D5C-CDED-44C3-BEA7-238484BE0ABB}"/>
                </a:ext>
              </a:extLst>
            </p:cNvPr>
            <p:cNvSpPr/>
            <p:nvPr/>
          </p:nvSpPr>
          <p:spPr>
            <a:xfrm>
              <a:off x="8396329" y="184091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5" name="Ovaal 124">
              <a:extLst>
                <a:ext uri="{FF2B5EF4-FFF2-40B4-BE49-F238E27FC236}">
                  <a16:creationId xmlns:a16="http://schemas.microsoft.com/office/drawing/2014/main" id="{E1105B2C-9D7B-4E74-B74D-8A8838114FA8}"/>
                </a:ext>
              </a:extLst>
            </p:cNvPr>
            <p:cNvSpPr/>
            <p:nvPr/>
          </p:nvSpPr>
          <p:spPr>
            <a:xfrm>
              <a:off x="1453231" y="18315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25AF56FA-E562-4F83-A021-267C92E30CB8}"/>
                </a:ext>
              </a:extLst>
            </p:cNvPr>
            <p:cNvSpPr/>
            <p:nvPr/>
          </p:nvSpPr>
          <p:spPr>
            <a:xfrm>
              <a:off x="-536064" y="18493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CF4EB3ED-2EFE-4DA4-A236-8C031510317E}"/>
                </a:ext>
              </a:extLst>
            </p:cNvPr>
            <p:cNvSpPr/>
            <p:nvPr/>
          </p:nvSpPr>
          <p:spPr>
            <a:xfrm>
              <a:off x="2463502" y="1424787"/>
              <a:ext cx="1813876" cy="179743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2E7F6DA5-F2B0-4150-A49A-D10F50C5BA83}"/>
                </a:ext>
              </a:extLst>
            </p:cNvPr>
            <p:cNvSpPr/>
            <p:nvPr/>
          </p:nvSpPr>
          <p:spPr>
            <a:xfrm>
              <a:off x="-754412" y="9171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CD2CA36F-76CE-4D28-811E-B5994C182AFA}"/>
              </a:ext>
            </a:extLst>
          </p:cNvPr>
          <p:cNvGrpSpPr/>
          <p:nvPr/>
        </p:nvGrpSpPr>
        <p:grpSpPr>
          <a:xfrm>
            <a:off x="-734012" y="2656800"/>
            <a:ext cx="10511685" cy="2223306"/>
            <a:chOff x="-801214" y="2662916"/>
            <a:chExt cx="10511685" cy="2223306"/>
          </a:xfrm>
        </p:grpSpPr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ACC2E3DD-5A61-4182-A850-08B763BAA3AF}"/>
                </a:ext>
              </a:extLst>
            </p:cNvPr>
            <p:cNvSpPr/>
            <p:nvPr/>
          </p:nvSpPr>
          <p:spPr>
            <a:xfrm rot="10800000">
              <a:off x="8796071" y="2811698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33" name="Ovaal 132">
              <a:extLst>
                <a:ext uri="{FF2B5EF4-FFF2-40B4-BE49-F238E27FC236}">
                  <a16:creationId xmlns:a16="http://schemas.microsoft.com/office/drawing/2014/main" id="{E275DE08-61CD-41F1-AAD3-CA2261F4E92F}"/>
                </a:ext>
              </a:extLst>
            </p:cNvPr>
            <p:cNvSpPr/>
            <p:nvPr/>
          </p:nvSpPr>
          <p:spPr>
            <a:xfrm>
              <a:off x="7799649" y="266291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033CAD71-70CC-4022-A98B-3C3CA9FEB32A}"/>
                </a:ext>
              </a:extLst>
            </p:cNvPr>
            <p:cNvSpPr/>
            <p:nvPr/>
          </p:nvSpPr>
          <p:spPr>
            <a:xfrm rot="10800000">
              <a:off x="8264761" y="37055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62B6D3B7-0B45-4F21-878E-8B46CB5E6CCD}"/>
                </a:ext>
              </a:extLst>
            </p:cNvPr>
            <p:cNvSpPr/>
            <p:nvPr/>
          </p:nvSpPr>
          <p:spPr>
            <a:xfrm rot="10800000">
              <a:off x="3966739" y="3971822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B9304549-4F10-4627-A41A-1D019A248950}"/>
                </a:ext>
              </a:extLst>
            </p:cNvPr>
            <p:cNvSpPr/>
            <p:nvPr/>
          </p:nvSpPr>
          <p:spPr>
            <a:xfrm rot="10800000">
              <a:off x="4957159" y="370231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32BE8247-9EA9-40B3-8B75-D082587FED63}"/>
                </a:ext>
              </a:extLst>
            </p:cNvPr>
            <p:cNvSpPr/>
            <p:nvPr/>
          </p:nvSpPr>
          <p:spPr>
            <a:xfrm rot="10800000">
              <a:off x="1675356" y="390068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F17D73B2-D129-46C2-AF00-6A8196DFC168}"/>
                </a:ext>
              </a:extLst>
            </p:cNvPr>
            <p:cNvSpPr/>
            <p:nvPr/>
          </p:nvSpPr>
          <p:spPr>
            <a:xfrm rot="10800000">
              <a:off x="2786873" y="3951325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BF046BFE-F609-400A-B2A8-60CD59D2CF39}"/>
                </a:ext>
              </a:extLst>
            </p:cNvPr>
            <p:cNvSpPr/>
            <p:nvPr/>
          </p:nvSpPr>
          <p:spPr>
            <a:xfrm rot="10800000">
              <a:off x="727132" y="370916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AB9D0220-988B-4519-818B-787CDAA8DEA1}"/>
                </a:ext>
              </a:extLst>
            </p:cNvPr>
            <p:cNvSpPr/>
            <p:nvPr/>
          </p:nvSpPr>
          <p:spPr>
            <a:xfrm rot="10800000">
              <a:off x="7292286" y="3463599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F5B7A8E2-9BA2-4354-8454-7BC5B1D18561}"/>
                </a:ext>
              </a:extLst>
            </p:cNvPr>
            <p:cNvSpPr/>
            <p:nvPr/>
          </p:nvSpPr>
          <p:spPr>
            <a:xfrm rot="10800000">
              <a:off x="-340282" y="3569628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B61848F5-0658-4EC7-A829-EDED134A0FDE}"/>
                </a:ext>
              </a:extLst>
            </p:cNvPr>
            <p:cNvSpPr/>
            <p:nvPr/>
          </p:nvSpPr>
          <p:spPr>
            <a:xfrm rot="10800000">
              <a:off x="5935070" y="356932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C44B3875-0A8C-45B5-BE2E-08C914F2348C}"/>
                </a:ext>
              </a:extLst>
            </p:cNvPr>
            <p:cNvSpPr/>
            <p:nvPr/>
          </p:nvSpPr>
          <p:spPr>
            <a:xfrm>
              <a:off x="1193705" y="27632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96C7BFC9-FA86-44B2-840B-275C09DFDB40}"/>
                </a:ext>
              </a:extLst>
            </p:cNvPr>
            <p:cNvSpPr/>
            <p:nvPr/>
          </p:nvSpPr>
          <p:spPr>
            <a:xfrm>
              <a:off x="5507963" y="271324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458DDA48-8200-43C2-BE81-CD6D264698BA}"/>
                </a:ext>
              </a:extLst>
            </p:cNvPr>
            <p:cNvSpPr/>
            <p:nvPr/>
          </p:nvSpPr>
          <p:spPr>
            <a:xfrm>
              <a:off x="4274467" y="276190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9ED47105-CDF9-417A-800B-5427B0BB52FC}"/>
                </a:ext>
              </a:extLst>
            </p:cNvPr>
            <p:cNvSpPr/>
            <p:nvPr/>
          </p:nvSpPr>
          <p:spPr>
            <a:xfrm>
              <a:off x="6590557" y="280197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F76359EF-BAD7-4330-B001-6518E116644F}"/>
                </a:ext>
              </a:extLst>
            </p:cNvPr>
            <p:cNvSpPr/>
            <p:nvPr/>
          </p:nvSpPr>
          <p:spPr>
            <a:xfrm>
              <a:off x="2269267" y="317230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9BBB1B8B-6461-4BDF-A95E-45C967AB5D01}"/>
                </a:ext>
              </a:extLst>
            </p:cNvPr>
            <p:cNvSpPr/>
            <p:nvPr/>
          </p:nvSpPr>
          <p:spPr>
            <a:xfrm>
              <a:off x="198621" y="277255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5126BA2F-25B8-4AB6-B18C-DDF3E3EEBF58}"/>
                </a:ext>
              </a:extLst>
            </p:cNvPr>
            <p:cNvSpPr/>
            <p:nvPr/>
          </p:nvSpPr>
          <p:spPr>
            <a:xfrm>
              <a:off x="3377902" y="3180633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  <p:sp>
          <p:nvSpPr>
            <p:cNvPr id="72" name="Ovaal 71">
              <a:extLst>
                <a:ext uri="{FF2B5EF4-FFF2-40B4-BE49-F238E27FC236}">
                  <a16:creationId xmlns:a16="http://schemas.microsoft.com/office/drawing/2014/main" id="{77EEE2BF-9C9A-418E-BAD8-F53C7D977209}"/>
                </a:ext>
              </a:extLst>
            </p:cNvPr>
            <p:cNvSpPr/>
            <p:nvPr/>
          </p:nvSpPr>
          <p:spPr>
            <a:xfrm>
              <a:off x="-801214" y="2742801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  <a:endParaRPr lang="nl-NL" dirty="0"/>
            </a:p>
          </p:txBody>
        </p:sp>
      </p:grpSp>
      <p:sp>
        <p:nvSpPr>
          <p:cNvPr id="76" name="Rechthoek 75">
            <a:extLst>
              <a:ext uri="{FF2B5EF4-FFF2-40B4-BE49-F238E27FC236}">
                <a16:creationId xmlns:a16="http://schemas.microsoft.com/office/drawing/2014/main" id="{982FC17B-9816-47D2-85D4-F3F9C0F03330}"/>
              </a:ext>
            </a:extLst>
          </p:cNvPr>
          <p:cNvSpPr/>
          <p:nvPr/>
        </p:nvSpPr>
        <p:spPr>
          <a:xfrm>
            <a:off x="1173328" y="3879180"/>
            <a:ext cx="4324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legeringen en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ECC0FDF-4806-4FD4-9079-5E4A06A65D98}"/>
              </a:ext>
            </a:extLst>
          </p:cNvPr>
          <p:cNvSpPr/>
          <p:nvPr/>
        </p:nvSpPr>
        <p:spPr>
          <a:xfrm>
            <a:off x="768821" y="983433"/>
            <a:ext cx="5074723" cy="32624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400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Minder vervormbaar</a:t>
            </a:r>
          </a:p>
          <a:p>
            <a:pPr algn="ctr"/>
            <a:r>
              <a:rPr lang="nl-NL" sz="4400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en harder</a:t>
            </a:r>
          </a:p>
          <a:p>
            <a:pPr algn="ctr"/>
            <a:endParaRPr lang="nl-NL" sz="2000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nl-NL" sz="4400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bij</a:t>
            </a:r>
            <a:r>
              <a:rPr lang="nl-NL" sz="5400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endParaRPr lang="nl-NL" sz="44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89524BD-3112-D516-8450-CFD8AEB68258}"/>
              </a:ext>
            </a:extLst>
          </p:cNvPr>
          <p:cNvSpPr/>
          <p:nvPr/>
        </p:nvSpPr>
        <p:spPr>
          <a:xfrm>
            <a:off x="1321061" y="4803351"/>
            <a:ext cx="4164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roosterfouten</a:t>
            </a:r>
          </a:p>
        </p:txBody>
      </p:sp>
    </p:spTree>
    <p:extLst>
      <p:ext uri="{BB962C8B-B14F-4D97-AF65-F5344CB8AC3E}">
        <p14:creationId xmlns:p14="http://schemas.microsoft.com/office/powerpoint/2010/main" val="177196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0D31816-FBA7-3C55-A44B-21F2E89B8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049"/>
            <a:ext cx="9144000" cy="543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8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2C6D7F2C-6D7D-4EC7-9728-F9BA99D47390}"/>
              </a:ext>
            </a:extLst>
          </p:cNvPr>
          <p:cNvGrpSpPr/>
          <p:nvPr/>
        </p:nvGrpSpPr>
        <p:grpSpPr>
          <a:xfrm>
            <a:off x="-578393" y="-4395"/>
            <a:ext cx="10395652" cy="7322402"/>
            <a:chOff x="-578393" y="-4395"/>
            <a:chExt cx="10395652" cy="7322402"/>
          </a:xfrm>
          <a:solidFill>
            <a:srgbClr val="48EE5C"/>
          </a:solidFill>
        </p:grpSpPr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9BD1A9D6-AE67-4FEF-868F-D830F487A151}"/>
                </a:ext>
              </a:extLst>
            </p:cNvPr>
            <p:cNvGrpSpPr/>
            <p:nvPr/>
          </p:nvGrpSpPr>
          <p:grpSpPr>
            <a:xfrm>
              <a:off x="-483526" y="-4395"/>
              <a:ext cx="10300785" cy="3657203"/>
              <a:chOff x="-483526" y="-4395"/>
              <a:chExt cx="10300785" cy="3657203"/>
            </a:xfrm>
            <a:grpFill/>
          </p:grpSpPr>
          <p:grpSp>
            <p:nvGrpSpPr>
              <p:cNvPr id="4" name="Groep 3">
                <a:extLst>
                  <a:ext uri="{FF2B5EF4-FFF2-40B4-BE49-F238E27FC236}">
                    <a16:creationId xmlns:a16="http://schemas.microsoft.com/office/drawing/2014/main" id="{8C6425BE-9C40-4280-B672-D60B2E389474}"/>
                  </a:ext>
                </a:extLst>
              </p:cNvPr>
              <p:cNvGrpSpPr/>
              <p:nvPr/>
            </p:nvGrpSpPr>
            <p:grpSpPr>
              <a:xfrm>
                <a:off x="-483526" y="-4395"/>
                <a:ext cx="10300785" cy="1836796"/>
                <a:chOff x="-483526" y="-4395"/>
                <a:chExt cx="10300785" cy="1836796"/>
              </a:xfrm>
              <a:grpFill/>
            </p:grpSpPr>
            <p:grpSp>
              <p:nvGrpSpPr>
                <p:cNvPr id="3" name="Groep 2">
                  <a:extLst>
                    <a:ext uri="{FF2B5EF4-FFF2-40B4-BE49-F238E27FC236}">
                      <a16:creationId xmlns:a16="http://schemas.microsoft.com/office/drawing/2014/main" id="{887523AF-0D12-4ED3-B368-1F3BDBFBAD97}"/>
                    </a:ext>
                  </a:extLst>
                </p:cNvPr>
                <p:cNvGrpSpPr/>
                <p:nvPr/>
              </p:nvGrpSpPr>
              <p:grpSpPr>
                <a:xfrm>
                  <a:off x="0" y="-4395"/>
                  <a:ext cx="9817259" cy="922396"/>
                  <a:chOff x="0" y="-4395"/>
                  <a:chExt cx="9817259" cy="922396"/>
                </a:xfrm>
                <a:grpFill/>
              </p:grpSpPr>
              <p:sp>
                <p:nvSpPr>
                  <p:cNvPr id="2" name="Ovaal 1">
                    <a:extLst>
                      <a:ext uri="{FF2B5EF4-FFF2-40B4-BE49-F238E27FC236}">
                        <a16:creationId xmlns:a16="http://schemas.microsoft.com/office/drawing/2014/main" id="{5AD2A46F-BB39-46D7-AB82-E88B71436980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2" name="Ovaal 11">
                    <a:extLst>
                      <a:ext uri="{FF2B5EF4-FFF2-40B4-BE49-F238E27FC236}">
                        <a16:creationId xmlns:a16="http://schemas.microsoft.com/office/drawing/2014/main" id="{E998B0B1-B27B-4CF2-92E8-2401F57C70CF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3" name="Ovaal 12">
                    <a:extLst>
                      <a:ext uri="{FF2B5EF4-FFF2-40B4-BE49-F238E27FC236}">
                        <a16:creationId xmlns:a16="http://schemas.microsoft.com/office/drawing/2014/main" id="{CA47D3BD-0EC0-4D37-9E61-45A0C248580B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4" name="Ovaal 13">
                    <a:extLst>
                      <a:ext uri="{FF2B5EF4-FFF2-40B4-BE49-F238E27FC236}">
                        <a16:creationId xmlns:a16="http://schemas.microsoft.com/office/drawing/2014/main" id="{E9B3192D-E210-4872-B18D-A12DDF680A38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5" name="Ovaal 14">
                    <a:extLst>
                      <a:ext uri="{FF2B5EF4-FFF2-40B4-BE49-F238E27FC236}">
                        <a16:creationId xmlns:a16="http://schemas.microsoft.com/office/drawing/2014/main" id="{0AE4DE63-573A-4879-820F-3D159649DACE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7" name="Ovaal 16">
                    <a:extLst>
                      <a:ext uri="{FF2B5EF4-FFF2-40B4-BE49-F238E27FC236}">
                        <a16:creationId xmlns:a16="http://schemas.microsoft.com/office/drawing/2014/main" id="{221CDDD2-2B03-46EB-9275-77C5F2848A61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1" name="Ovaal 20">
                    <a:extLst>
                      <a:ext uri="{FF2B5EF4-FFF2-40B4-BE49-F238E27FC236}">
                        <a16:creationId xmlns:a16="http://schemas.microsoft.com/office/drawing/2014/main" id="{62CEBFAF-87B9-4761-B16B-A8D95DD72C78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33" name="Ovaal 32">
                    <a:extLst>
                      <a:ext uri="{FF2B5EF4-FFF2-40B4-BE49-F238E27FC236}">
                        <a16:creationId xmlns:a16="http://schemas.microsoft.com/office/drawing/2014/main" id="{F162E18E-CAEA-4FB8-A152-BDEDC2A6EF3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34" name="Ovaal 33">
                    <a:extLst>
                      <a:ext uri="{FF2B5EF4-FFF2-40B4-BE49-F238E27FC236}">
                        <a16:creationId xmlns:a16="http://schemas.microsoft.com/office/drawing/2014/main" id="{D35C25DF-18E3-4858-91AB-4B5C02535F0E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37" name="Ovaal 36">
                    <a:extLst>
                      <a:ext uri="{FF2B5EF4-FFF2-40B4-BE49-F238E27FC236}">
                        <a16:creationId xmlns:a16="http://schemas.microsoft.com/office/drawing/2014/main" id="{C51522C7-031C-45D9-8295-8AF8F66576B3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  <p:grpSp>
              <p:nvGrpSpPr>
                <p:cNvPr id="58" name="Groep 57">
                  <a:extLst>
                    <a:ext uri="{FF2B5EF4-FFF2-40B4-BE49-F238E27FC236}">
                      <a16:creationId xmlns:a16="http://schemas.microsoft.com/office/drawing/2014/main" id="{630C009D-9809-4619-97DA-AFD09FCC81F5}"/>
                    </a:ext>
                  </a:extLst>
                </p:cNvPr>
                <p:cNvGrpSpPr/>
                <p:nvPr/>
              </p:nvGrpSpPr>
              <p:grpSpPr>
                <a:xfrm>
                  <a:off x="-483526" y="910005"/>
                  <a:ext cx="9817259" cy="922396"/>
                  <a:chOff x="0" y="-4395"/>
                  <a:chExt cx="9817259" cy="922396"/>
                </a:xfrm>
                <a:grpFill/>
              </p:grpSpPr>
              <p:sp>
                <p:nvSpPr>
                  <p:cNvPr id="60" name="Ovaal 59">
                    <a:extLst>
                      <a:ext uri="{FF2B5EF4-FFF2-40B4-BE49-F238E27FC236}">
                        <a16:creationId xmlns:a16="http://schemas.microsoft.com/office/drawing/2014/main" id="{67C55FB2-B697-4820-B48B-7955F00EED11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68" name="Ovaal 67">
                    <a:extLst>
                      <a:ext uri="{FF2B5EF4-FFF2-40B4-BE49-F238E27FC236}">
                        <a16:creationId xmlns:a16="http://schemas.microsoft.com/office/drawing/2014/main" id="{E21CFF3B-B758-49FA-8C6B-D4F004650D16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69" name="Ovaal 68">
                    <a:extLst>
                      <a:ext uri="{FF2B5EF4-FFF2-40B4-BE49-F238E27FC236}">
                        <a16:creationId xmlns:a16="http://schemas.microsoft.com/office/drawing/2014/main" id="{AA4E7882-3B00-4DFD-BD66-71AD9F3475AC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71" name="Ovaal 70">
                    <a:extLst>
                      <a:ext uri="{FF2B5EF4-FFF2-40B4-BE49-F238E27FC236}">
                        <a16:creationId xmlns:a16="http://schemas.microsoft.com/office/drawing/2014/main" id="{89047418-D9E3-4EE5-B2BE-1C5FBB8FB649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72" name="Ovaal 71">
                    <a:extLst>
                      <a:ext uri="{FF2B5EF4-FFF2-40B4-BE49-F238E27FC236}">
                        <a16:creationId xmlns:a16="http://schemas.microsoft.com/office/drawing/2014/main" id="{7BC59DF7-0573-4A0A-BF56-CC5FE39F97CD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73" name="Ovaal 72">
                    <a:extLst>
                      <a:ext uri="{FF2B5EF4-FFF2-40B4-BE49-F238E27FC236}">
                        <a16:creationId xmlns:a16="http://schemas.microsoft.com/office/drawing/2014/main" id="{281198FB-B56C-4D16-B57C-7BC822FFBCF1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74" name="Ovaal 73">
                    <a:extLst>
                      <a:ext uri="{FF2B5EF4-FFF2-40B4-BE49-F238E27FC236}">
                        <a16:creationId xmlns:a16="http://schemas.microsoft.com/office/drawing/2014/main" id="{6136D682-9FB5-46D3-BBF0-3FEC84348CDA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75" name="Ovaal 74">
                    <a:extLst>
                      <a:ext uri="{FF2B5EF4-FFF2-40B4-BE49-F238E27FC236}">
                        <a16:creationId xmlns:a16="http://schemas.microsoft.com/office/drawing/2014/main" id="{E48AC43F-C9BB-4A6C-A85F-443DD357E55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76" name="Ovaal 75">
                    <a:extLst>
                      <a:ext uri="{FF2B5EF4-FFF2-40B4-BE49-F238E27FC236}">
                        <a16:creationId xmlns:a16="http://schemas.microsoft.com/office/drawing/2014/main" id="{3CC0F96F-E601-4D81-B8E9-C09C1C9376AA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77" name="Ovaal 76">
                    <a:extLst>
                      <a:ext uri="{FF2B5EF4-FFF2-40B4-BE49-F238E27FC236}">
                        <a16:creationId xmlns:a16="http://schemas.microsoft.com/office/drawing/2014/main" id="{69169A80-C105-4AF0-9328-3F9ED223F721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</p:grpSp>
          <p:grpSp>
            <p:nvGrpSpPr>
              <p:cNvPr id="78" name="Groep 77">
                <a:extLst>
                  <a:ext uri="{FF2B5EF4-FFF2-40B4-BE49-F238E27FC236}">
                    <a16:creationId xmlns:a16="http://schemas.microsoft.com/office/drawing/2014/main" id="{8B64181A-3CA6-4319-8F4C-6E56BD65D543}"/>
                  </a:ext>
                </a:extLst>
              </p:cNvPr>
              <p:cNvGrpSpPr/>
              <p:nvPr/>
            </p:nvGrpSpPr>
            <p:grpSpPr>
              <a:xfrm>
                <a:off x="-483526" y="1816012"/>
                <a:ext cx="10300785" cy="1836796"/>
                <a:chOff x="-483526" y="-4395"/>
                <a:chExt cx="10300785" cy="1836796"/>
              </a:xfrm>
              <a:grpFill/>
            </p:grpSpPr>
            <p:grpSp>
              <p:nvGrpSpPr>
                <p:cNvPr id="79" name="Groep 78">
                  <a:extLst>
                    <a:ext uri="{FF2B5EF4-FFF2-40B4-BE49-F238E27FC236}">
                      <a16:creationId xmlns:a16="http://schemas.microsoft.com/office/drawing/2014/main" id="{58012DF4-ECA3-4A11-A4E9-193A8C4B84A4}"/>
                    </a:ext>
                  </a:extLst>
                </p:cNvPr>
                <p:cNvGrpSpPr/>
                <p:nvPr/>
              </p:nvGrpSpPr>
              <p:grpSpPr>
                <a:xfrm>
                  <a:off x="0" y="-4395"/>
                  <a:ext cx="9817259" cy="922396"/>
                  <a:chOff x="0" y="-4395"/>
                  <a:chExt cx="9817259" cy="922396"/>
                </a:xfrm>
                <a:grpFill/>
              </p:grpSpPr>
              <p:sp>
                <p:nvSpPr>
                  <p:cNvPr id="91" name="Ovaal 90">
                    <a:extLst>
                      <a:ext uri="{FF2B5EF4-FFF2-40B4-BE49-F238E27FC236}">
                        <a16:creationId xmlns:a16="http://schemas.microsoft.com/office/drawing/2014/main" id="{54C3B00B-48E7-4451-95C3-EF5736D0FB60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92" name="Ovaal 91">
                    <a:extLst>
                      <a:ext uri="{FF2B5EF4-FFF2-40B4-BE49-F238E27FC236}">
                        <a16:creationId xmlns:a16="http://schemas.microsoft.com/office/drawing/2014/main" id="{1F1D2096-0F69-4735-8BD0-E9093A0EEF7F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93" name="Ovaal 92">
                    <a:extLst>
                      <a:ext uri="{FF2B5EF4-FFF2-40B4-BE49-F238E27FC236}">
                        <a16:creationId xmlns:a16="http://schemas.microsoft.com/office/drawing/2014/main" id="{2502259F-9DC3-4D17-89D9-3845148C2927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94" name="Ovaal 93">
                    <a:extLst>
                      <a:ext uri="{FF2B5EF4-FFF2-40B4-BE49-F238E27FC236}">
                        <a16:creationId xmlns:a16="http://schemas.microsoft.com/office/drawing/2014/main" id="{317380E4-5BC4-44E5-8586-F8715B7512E5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95" name="Ovaal 94">
                    <a:extLst>
                      <a:ext uri="{FF2B5EF4-FFF2-40B4-BE49-F238E27FC236}">
                        <a16:creationId xmlns:a16="http://schemas.microsoft.com/office/drawing/2014/main" id="{0F7583B3-6377-459D-AF39-2F0C652967F4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96" name="Ovaal 95">
                    <a:extLst>
                      <a:ext uri="{FF2B5EF4-FFF2-40B4-BE49-F238E27FC236}">
                        <a16:creationId xmlns:a16="http://schemas.microsoft.com/office/drawing/2014/main" id="{66DD76FB-3446-4F94-9FF3-B1A7D6CBDAC0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97" name="Ovaal 96">
                    <a:extLst>
                      <a:ext uri="{FF2B5EF4-FFF2-40B4-BE49-F238E27FC236}">
                        <a16:creationId xmlns:a16="http://schemas.microsoft.com/office/drawing/2014/main" id="{7924F653-7B72-4DDE-B7A3-428C8C449620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98" name="Ovaal 97">
                    <a:extLst>
                      <a:ext uri="{FF2B5EF4-FFF2-40B4-BE49-F238E27FC236}">
                        <a16:creationId xmlns:a16="http://schemas.microsoft.com/office/drawing/2014/main" id="{B82D53D7-22A7-4DD9-9147-729428FEC05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99" name="Ovaal 98">
                    <a:extLst>
                      <a:ext uri="{FF2B5EF4-FFF2-40B4-BE49-F238E27FC236}">
                        <a16:creationId xmlns:a16="http://schemas.microsoft.com/office/drawing/2014/main" id="{ADC552BB-B190-44BF-9740-4CEF22C3ED21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100" name="Ovaal 99">
                    <a:extLst>
                      <a:ext uri="{FF2B5EF4-FFF2-40B4-BE49-F238E27FC236}">
                        <a16:creationId xmlns:a16="http://schemas.microsoft.com/office/drawing/2014/main" id="{5BAD9C87-947A-4C30-9082-255D68AE47DD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  <p:grpSp>
              <p:nvGrpSpPr>
                <p:cNvPr id="80" name="Groep 79">
                  <a:extLst>
                    <a:ext uri="{FF2B5EF4-FFF2-40B4-BE49-F238E27FC236}">
                      <a16:creationId xmlns:a16="http://schemas.microsoft.com/office/drawing/2014/main" id="{0B4EF344-328F-49B4-B928-D748091D5228}"/>
                    </a:ext>
                  </a:extLst>
                </p:cNvPr>
                <p:cNvGrpSpPr/>
                <p:nvPr/>
              </p:nvGrpSpPr>
              <p:grpSpPr>
                <a:xfrm>
                  <a:off x="-483526" y="910005"/>
                  <a:ext cx="9817259" cy="922396"/>
                  <a:chOff x="0" y="-4395"/>
                  <a:chExt cx="9817259" cy="922396"/>
                </a:xfrm>
                <a:grpFill/>
              </p:grpSpPr>
              <p:sp>
                <p:nvSpPr>
                  <p:cNvPr id="81" name="Ovaal 80">
                    <a:extLst>
                      <a:ext uri="{FF2B5EF4-FFF2-40B4-BE49-F238E27FC236}">
                        <a16:creationId xmlns:a16="http://schemas.microsoft.com/office/drawing/2014/main" id="{66BFAC50-7E86-44F5-8A34-9B24AA7788A0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82" name="Ovaal 81">
                    <a:extLst>
                      <a:ext uri="{FF2B5EF4-FFF2-40B4-BE49-F238E27FC236}">
                        <a16:creationId xmlns:a16="http://schemas.microsoft.com/office/drawing/2014/main" id="{2CB7743A-361D-44A9-AFB5-C97DFE0FCC4D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83" name="Ovaal 82">
                    <a:extLst>
                      <a:ext uri="{FF2B5EF4-FFF2-40B4-BE49-F238E27FC236}">
                        <a16:creationId xmlns:a16="http://schemas.microsoft.com/office/drawing/2014/main" id="{3ACB47CA-B083-4A65-B1C7-6C2F6D0670A4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84" name="Ovaal 83">
                    <a:extLst>
                      <a:ext uri="{FF2B5EF4-FFF2-40B4-BE49-F238E27FC236}">
                        <a16:creationId xmlns:a16="http://schemas.microsoft.com/office/drawing/2014/main" id="{FFC1AF5C-B65D-4CCA-BCAB-7A04FA3A5B57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85" name="Ovaal 84">
                    <a:extLst>
                      <a:ext uri="{FF2B5EF4-FFF2-40B4-BE49-F238E27FC236}">
                        <a16:creationId xmlns:a16="http://schemas.microsoft.com/office/drawing/2014/main" id="{F2126BEF-075C-41F0-A8C6-11B5CCE852FF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86" name="Ovaal 85">
                    <a:extLst>
                      <a:ext uri="{FF2B5EF4-FFF2-40B4-BE49-F238E27FC236}">
                        <a16:creationId xmlns:a16="http://schemas.microsoft.com/office/drawing/2014/main" id="{B7B521D0-58DD-4D48-BE74-4792D06917C5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87" name="Ovaal 86">
                    <a:extLst>
                      <a:ext uri="{FF2B5EF4-FFF2-40B4-BE49-F238E27FC236}">
                        <a16:creationId xmlns:a16="http://schemas.microsoft.com/office/drawing/2014/main" id="{2C0DFA2D-9791-4151-9206-48F9F1487E5E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88" name="Ovaal 87">
                    <a:extLst>
                      <a:ext uri="{FF2B5EF4-FFF2-40B4-BE49-F238E27FC236}">
                        <a16:creationId xmlns:a16="http://schemas.microsoft.com/office/drawing/2014/main" id="{0FDA5890-D8FC-443B-8392-C35236788AD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89" name="Ovaal 88">
                    <a:extLst>
                      <a:ext uri="{FF2B5EF4-FFF2-40B4-BE49-F238E27FC236}">
                        <a16:creationId xmlns:a16="http://schemas.microsoft.com/office/drawing/2014/main" id="{19FB30E7-18D5-4E13-B348-5C8AB1F3DEAF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90" name="Ovaal 89">
                    <a:extLst>
                      <a:ext uri="{FF2B5EF4-FFF2-40B4-BE49-F238E27FC236}">
                        <a16:creationId xmlns:a16="http://schemas.microsoft.com/office/drawing/2014/main" id="{E04C4D2F-394C-494B-BBC3-F6EFA4521AB2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</p:grpSp>
        </p:grpSp>
        <p:grpSp>
          <p:nvGrpSpPr>
            <p:cNvPr id="195" name="Groep 194">
              <a:extLst>
                <a:ext uri="{FF2B5EF4-FFF2-40B4-BE49-F238E27FC236}">
                  <a16:creationId xmlns:a16="http://schemas.microsoft.com/office/drawing/2014/main" id="{13680E1B-1B52-4663-B07A-659FEAF60835}"/>
                </a:ext>
              </a:extLst>
            </p:cNvPr>
            <p:cNvGrpSpPr/>
            <p:nvPr/>
          </p:nvGrpSpPr>
          <p:grpSpPr>
            <a:xfrm>
              <a:off x="-578393" y="3660804"/>
              <a:ext cx="10300785" cy="3657203"/>
              <a:chOff x="-483526" y="-4395"/>
              <a:chExt cx="10300785" cy="3657203"/>
            </a:xfrm>
            <a:grpFill/>
          </p:grpSpPr>
          <p:grpSp>
            <p:nvGrpSpPr>
              <p:cNvPr id="196" name="Groep 195">
                <a:extLst>
                  <a:ext uri="{FF2B5EF4-FFF2-40B4-BE49-F238E27FC236}">
                    <a16:creationId xmlns:a16="http://schemas.microsoft.com/office/drawing/2014/main" id="{491AEA2A-5168-4C10-8E60-8EB66D96BD3B}"/>
                  </a:ext>
                </a:extLst>
              </p:cNvPr>
              <p:cNvGrpSpPr/>
              <p:nvPr/>
            </p:nvGrpSpPr>
            <p:grpSpPr>
              <a:xfrm>
                <a:off x="-483526" y="-4395"/>
                <a:ext cx="10300785" cy="1836796"/>
                <a:chOff x="-483526" y="-4395"/>
                <a:chExt cx="10300785" cy="1836796"/>
              </a:xfrm>
              <a:grpFill/>
            </p:grpSpPr>
            <p:grpSp>
              <p:nvGrpSpPr>
                <p:cNvPr id="220" name="Groep 219">
                  <a:extLst>
                    <a:ext uri="{FF2B5EF4-FFF2-40B4-BE49-F238E27FC236}">
                      <a16:creationId xmlns:a16="http://schemas.microsoft.com/office/drawing/2014/main" id="{13CA4D13-D954-4FDB-8874-C46E1C66E3A2}"/>
                    </a:ext>
                  </a:extLst>
                </p:cNvPr>
                <p:cNvGrpSpPr/>
                <p:nvPr/>
              </p:nvGrpSpPr>
              <p:grpSpPr>
                <a:xfrm>
                  <a:off x="0" y="-4395"/>
                  <a:ext cx="9817259" cy="922396"/>
                  <a:chOff x="0" y="-4395"/>
                  <a:chExt cx="9817259" cy="922396"/>
                </a:xfrm>
                <a:grpFill/>
              </p:grpSpPr>
              <p:sp>
                <p:nvSpPr>
                  <p:cNvPr id="232" name="Ovaal 231">
                    <a:extLst>
                      <a:ext uri="{FF2B5EF4-FFF2-40B4-BE49-F238E27FC236}">
                        <a16:creationId xmlns:a16="http://schemas.microsoft.com/office/drawing/2014/main" id="{BD7AB64E-3B43-4DA0-B221-94CC674AEF2C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33" name="Ovaal 232">
                    <a:extLst>
                      <a:ext uri="{FF2B5EF4-FFF2-40B4-BE49-F238E27FC236}">
                        <a16:creationId xmlns:a16="http://schemas.microsoft.com/office/drawing/2014/main" id="{6110246E-332B-4437-9069-5346F00399A8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34" name="Ovaal 233">
                    <a:extLst>
                      <a:ext uri="{FF2B5EF4-FFF2-40B4-BE49-F238E27FC236}">
                        <a16:creationId xmlns:a16="http://schemas.microsoft.com/office/drawing/2014/main" id="{63157B63-8896-4F09-9A1A-79A4ED0555A0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35" name="Ovaal 234">
                    <a:extLst>
                      <a:ext uri="{FF2B5EF4-FFF2-40B4-BE49-F238E27FC236}">
                        <a16:creationId xmlns:a16="http://schemas.microsoft.com/office/drawing/2014/main" id="{D0365C9A-6C55-4CEA-9C9B-5DF3308B4277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36" name="Ovaal 235">
                    <a:extLst>
                      <a:ext uri="{FF2B5EF4-FFF2-40B4-BE49-F238E27FC236}">
                        <a16:creationId xmlns:a16="http://schemas.microsoft.com/office/drawing/2014/main" id="{3E4E218F-EBF7-4044-BFBD-A92FD3AD5B41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37" name="Ovaal 236">
                    <a:extLst>
                      <a:ext uri="{FF2B5EF4-FFF2-40B4-BE49-F238E27FC236}">
                        <a16:creationId xmlns:a16="http://schemas.microsoft.com/office/drawing/2014/main" id="{2388C7D4-8441-4E9A-ACB3-E7AC6133B882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38" name="Ovaal 237">
                    <a:extLst>
                      <a:ext uri="{FF2B5EF4-FFF2-40B4-BE49-F238E27FC236}">
                        <a16:creationId xmlns:a16="http://schemas.microsoft.com/office/drawing/2014/main" id="{4B50D8D9-9C50-43F1-BABF-5DFE33E432B0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39" name="Ovaal 238">
                    <a:extLst>
                      <a:ext uri="{FF2B5EF4-FFF2-40B4-BE49-F238E27FC236}">
                        <a16:creationId xmlns:a16="http://schemas.microsoft.com/office/drawing/2014/main" id="{CA2595F4-3965-4C77-8C95-32D3BEE79FB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40" name="Ovaal 239">
                    <a:extLst>
                      <a:ext uri="{FF2B5EF4-FFF2-40B4-BE49-F238E27FC236}">
                        <a16:creationId xmlns:a16="http://schemas.microsoft.com/office/drawing/2014/main" id="{F99E3837-8A8B-41CC-812A-3DCDC5A8D2D5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41" name="Ovaal 240">
                    <a:extLst>
                      <a:ext uri="{FF2B5EF4-FFF2-40B4-BE49-F238E27FC236}">
                        <a16:creationId xmlns:a16="http://schemas.microsoft.com/office/drawing/2014/main" id="{CF0FEEBD-3DDF-4527-94E5-D22407C24DB6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  <p:grpSp>
              <p:nvGrpSpPr>
                <p:cNvPr id="221" name="Groep 220">
                  <a:extLst>
                    <a:ext uri="{FF2B5EF4-FFF2-40B4-BE49-F238E27FC236}">
                      <a16:creationId xmlns:a16="http://schemas.microsoft.com/office/drawing/2014/main" id="{76F58D54-D2B0-4B54-BBEB-C6F351F59792}"/>
                    </a:ext>
                  </a:extLst>
                </p:cNvPr>
                <p:cNvGrpSpPr/>
                <p:nvPr/>
              </p:nvGrpSpPr>
              <p:grpSpPr>
                <a:xfrm>
                  <a:off x="-483526" y="910005"/>
                  <a:ext cx="9817259" cy="922396"/>
                  <a:chOff x="0" y="-4395"/>
                  <a:chExt cx="9817259" cy="922396"/>
                </a:xfrm>
                <a:grpFill/>
              </p:grpSpPr>
              <p:sp>
                <p:nvSpPr>
                  <p:cNvPr id="222" name="Ovaal 221">
                    <a:extLst>
                      <a:ext uri="{FF2B5EF4-FFF2-40B4-BE49-F238E27FC236}">
                        <a16:creationId xmlns:a16="http://schemas.microsoft.com/office/drawing/2014/main" id="{1E99C3E8-159C-423E-873A-AB29775FE847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23" name="Ovaal 222">
                    <a:extLst>
                      <a:ext uri="{FF2B5EF4-FFF2-40B4-BE49-F238E27FC236}">
                        <a16:creationId xmlns:a16="http://schemas.microsoft.com/office/drawing/2014/main" id="{68B169F9-4AC0-444B-8566-91A8D92AA089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24" name="Ovaal 223">
                    <a:extLst>
                      <a:ext uri="{FF2B5EF4-FFF2-40B4-BE49-F238E27FC236}">
                        <a16:creationId xmlns:a16="http://schemas.microsoft.com/office/drawing/2014/main" id="{1B414EA3-2AF1-4C9E-A7BD-1AC8B70473D4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25" name="Ovaal 224">
                    <a:extLst>
                      <a:ext uri="{FF2B5EF4-FFF2-40B4-BE49-F238E27FC236}">
                        <a16:creationId xmlns:a16="http://schemas.microsoft.com/office/drawing/2014/main" id="{C913588D-3A57-4D97-A7AD-6FBCA299CA93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26" name="Ovaal 225">
                    <a:extLst>
                      <a:ext uri="{FF2B5EF4-FFF2-40B4-BE49-F238E27FC236}">
                        <a16:creationId xmlns:a16="http://schemas.microsoft.com/office/drawing/2014/main" id="{5EBA79DB-09BA-4C8F-B9DB-CB165EA310AC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27" name="Ovaal 226">
                    <a:extLst>
                      <a:ext uri="{FF2B5EF4-FFF2-40B4-BE49-F238E27FC236}">
                        <a16:creationId xmlns:a16="http://schemas.microsoft.com/office/drawing/2014/main" id="{6DC28005-7B39-430F-88A5-5990AD94860F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28" name="Ovaal 227">
                    <a:extLst>
                      <a:ext uri="{FF2B5EF4-FFF2-40B4-BE49-F238E27FC236}">
                        <a16:creationId xmlns:a16="http://schemas.microsoft.com/office/drawing/2014/main" id="{9B751338-0EF5-470C-ADB1-9B203F99F633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29" name="Ovaal 228">
                    <a:extLst>
                      <a:ext uri="{FF2B5EF4-FFF2-40B4-BE49-F238E27FC236}">
                        <a16:creationId xmlns:a16="http://schemas.microsoft.com/office/drawing/2014/main" id="{FA4F8780-D549-4197-8DA0-09648874CE7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30" name="Ovaal 229">
                    <a:extLst>
                      <a:ext uri="{FF2B5EF4-FFF2-40B4-BE49-F238E27FC236}">
                        <a16:creationId xmlns:a16="http://schemas.microsoft.com/office/drawing/2014/main" id="{03D67127-7486-46CD-8B99-6332880EB514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31" name="Ovaal 230">
                    <a:extLst>
                      <a:ext uri="{FF2B5EF4-FFF2-40B4-BE49-F238E27FC236}">
                        <a16:creationId xmlns:a16="http://schemas.microsoft.com/office/drawing/2014/main" id="{2E0022D6-4E96-4159-A9D7-88A151243FE7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</p:grpSp>
          <p:grpSp>
            <p:nvGrpSpPr>
              <p:cNvPr id="197" name="Groep 196">
                <a:extLst>
                  <a:ext uri="{FF2B5EF4-FFF2-40B4-BE49-F238E27FC236}">
                    <a16:creationId xmlns:a16="http://schemas.microsoft.com/office/drawing/2014/main" id="{FBFA6D76-7BAC-41F9-B496-57607C7D2D3C}"/>
                  </a:ext>
                </a:extLst>
              </p:cNvPr>
              <p:cNvGrpSpPr/>
              <p:nvPr/>
            </p:nvGrpSpPr>
            <p:grpSpPr>
              <a:xfrm>
                <a:off x="-483526" y="1816012"/>
                <a:ext cx="10300785" cy="1836796"/>
                <a:chOff x="-483526" y="-4395"/>
                <a:chExt cx="10300785" cy="1836796"/>
              </a:xfrm>
              <a:grpFill/>
            </p:grpSpPr>
            <p:grpSp>
              <p:nvGrpSpPr>
                <p:cNvPr id="198" name="Groep 197">
                  <a:extLst>
                    <a:ext uri="{FF2B5EF4-FFF2-40B4-BE49-F238E27FC236}">
                      <a16:creationId xmlns:a16="http://schemas.microsoft.com/office/drawing/2014/main" id="{F824474C-4593-4FFF-B88B-C6B16E40FA40}"/>
                    </a:ext>
                  </a:extLst>
                </p:cNvPr>
                <p:cNvGrpSpPr/>
                <p:nvPr/>
              </p:nvGrpSpPr>
              <p:grpSpPr>
                <a:xfrm>
                  <a:off x="0" y="-4395"/>
                  <a:ext cx="9817259" cy="922396"/>
                  <a:chOff x="0" y="-4395"/>
                  <a:chExt cx="9817259" cy="922396"/>
                </a:xfrm>
                <a:grpFill/>
              </p:grpSpPr>
              <p:sp>
                <p:nvSpPr>
                  <p:cNvPr id="210" name="Ovaal 209">
                    <a:extLst>
                      <a:ext uri="{FF2B5EF4-FFF2-40B4-BE49-F238E27FC236}">
                        <a16:creationId xmlns:a16="http://schemas.microsoft.com/office/drawing/2014/main" id="{111E8E56-A48A-4C8F-83A1-BBED537639E7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11" name="Ovaal 210">
                    <a:extLst>
                      <a:ext uri="{FF2B5EF4-FFF2-40B4-BE49-F238E27FC236}">
                        <a16:creationId xmlns:a16="http://schemas.microsoft.com/office/drawing/2014/main" id="{C28A4A11-6A90-460D-93B9-AAA7B5EB6FE1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12" name="Ovaal 211">
                    <a:extLst>
                      <a:ext uri="{FF2B5EF4-FFF2-40B4-BE49-F238E27FC236}">
                        <a16:creationId xmlns:a16="http://schemas.microsoft.com/office/drawing/2014/main" id="{D1D733DA-D9F2-4C83-BCF5-14DDD65CF4F7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13" name="Ovaal 212">
                    <a:extLst>
                      <a:ext uri="{FF2B5EF4-FFF2-40B4-BE49-F238E27FC236}">
                        <a16:creationId xmlns:a16="http://schemas.microsoft.com/office/drawing/2014/main" id="{4E184A69-443E-4CB9-94A3-7A7450F4420B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14" name="Ovaal 213">
                    <a:extLst>
                      <a:ext uri="{FF2B5EF4-FFF2-40B4-BE49-F238E27FC236}">
                        <a16:creationId xmlns:a16="http://schemas.microsoft.com/office/drawing/2014/main" id="{CADBE152-E863-4A4A-AD2C-4A56024889AA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15" name="Ovaal 214">
                    <a:extLst>
                      <a:ext uri="{FF2B5EF4-FFF2-40B4-BE49-F238E27FC236}">
                        <a16:creationId xmlns:a16="http://schemas.microsoft.com/office/drawing/2014/main" id="{1C3831FF-4440-418E-B9E7-ABA7920B34A5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16" name="Ovaal 215">
                    <a:extLst>
                      <a:ext uri="{FF2B5EF4-FFF2-40B4-BE49-F238E27FC236}">
                        <a16:creationId xmlns:a16="http://schemas.microsoft.com/office/drawing/2014/main" id="{A1D923C3-D6E2-4DC2-820A-F9E1E2EA811D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17" name="Ovaal 216">
                    <a:extLst>
                      <a:ext uri="{FF2B5EF4-FFF2-40B4-BE49-F238E27FC236}">
                        <a16:creationId xmlns:a16="http://schemas.microsoft.com/office/drawing/2014/main" id="{017DC965-CBF1-4839-AFD8-B16CA6F7747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18" name="Ovaal 217">
                    <a:extLst>
                      <a:ext uri="{FF2B5EF4-FFF2-40B4-BE49-F238E27FC236}">
                        <a16:creationId xmlns:a16="http://schemas.microsoft.com/office/drawing/2014/main" id="{67CF8E71-36FA-4625-957F-12343AB6874D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19" name="Ovaal 218">
                    <a:extLst>
                      <a:ext uri="{FF2B5EF4-FFF2-40B4-BE49-F238E27FC236}">
                        <a16:creationId xmlns:a16="http://schemas.microsoft.com/office/drawing/2014/main" id="{640C6B93-1B1D-4FCE-AA6E-E94CB161E325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  <p:grpSp>
              <p:nvGrpSpPr>
                <p:cNvPr id="199" name="Groep 198">
                  <a:extLst>
                    <a:ext uri="{FF2B5EF4-FFF2-40B4-BE49-F238E27FC236}">
                      <a16:creationId xmlns:a16="http://schemas.microsoft.com/office/drawing/2014/main" id="{A41CF477-25A9-4A1D-9297-89A6B57F3C4E}"/>
                    </a:ext>
                  </a:extLst>
                </p:cNvPr>
                <p:cNvGrpSpPr/>
                <p:nvPr/>
              </p:nvGrpSpPr>
              <p:grpSpPr>
                <a:xfrm>
                  <a:off x="-483526" y="910005"/>
                  <a:ext cx="9817259" cy="922396"/>
                  <a:chOff x="0" y="-4395"/>
                  <a:chExt cx="9817259" cy="922396"/>
                </a:xfrm>
                <a:grpFill/>
              </p:grpSpPr>
              <p:sp>
                <p:nvSpPr>
                  <p:cNvPr id="200" name="Ovaal 199">
                    <a:extLst>
                      <a:ext uri="{FF2B5EF4-FFF2-40B4-BE49-F238E27FC236}">
                        <a16:creationId xmlns:a16="http://schemas.microsoft.com/office/drawing/2014/main" id="{BBA38C5E-8964-4DD2-AC2B-65C86790A9EE}"/>
                      </a:ext>
                    </a:extLst>
                  </p:cNvPr>
                  <p:cNvSpPr/>
                  <p:nvPr/>
                </p:nvSpPr>
                <p:spPr>
                  <a:xfrm>
                    <a:off x="2978428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01" name="Ovaal 200">
                    <a:extLst>
                      <a:ext uri="{FF2B5EF4-FFF2-40B4-BE49-F238E27FC236}">
                        <a16:creationId xmlns:a16="http://schemas.microsoft.com/office/drawing/2014/main" id="{60A67DBD-1487-49DD-AAE1-40EE4D64F63E}"/>
                      </a:ext>
                    </a:extLst>
                  </p:cNvPr>
                  <p:cNvSpPr/>
                  <p:nvPr/>
                </p:nvSpPr>
                <p:spPr>
                  <a:xfrm>
                    <a:off x="5946094" y="3601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02" name="Ovaal 201">
                    <a:extLst>
                      <a:ext uri="{FF2B5EF4-FFF2-40B4-BE49-F238E27FC236}">
                        <a16:creationId xmlns:a16="http://schemas.microsoft.com/office/drawing/2014/main" id="{85A228E8-FCB5-49B4-8402-BE425F0F339A}"/>
                      </a:ext>
                    </a:extLst>
                  </p:cNvPr>
                  <p:cNvSpPr/>
                  <p:nvPr/>
                </p:nvSpPr>
                <p:spPr>
                  <a:xfrm>
                    <a:off x="4956999" y="-4395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03" name="Ovaal 202">
                    <a:extLst>
                      <a:ext uri="{FF2B5EF4-FFF2-40B4-BE49-F238E27FC236}">
                        <a16:creationId xmlns:a16="http://schemas.microsoft.com/office/drawing/2014/main" id="{9C5D6001-8D97-473F-923D-75A06DCA77BA}"/>
                      </a:ext>
                    </a:extLst>
                  </p:cNvPr>
                  <p:cNvSpPr/>
                  <p:nvPr/>
                </p:nvSpPr>
                <p:spPr>
                  <a:xfrm>
                    <a:off x="3967904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04" name="Ovaal 203">
                    <a:extLst>
                      <a:ext uri="{FF2B5EF4-FFF2-40B4-BE49-F238E27FC236}">
                        <a16:creationId xmlns:a16="http://schemas.microsoft.com/office/drawing/2014/main" id="{7225EC03-4B01-49AC-B60E-41CE158751E3}"/>
                      </a:ext>
                    </a:extLst>
                  </p:cNvPr>
                  <p:cNvSpPr/>
                  <p:nvPr/>
                </p:nvSpPr>
                <p:spPr>
                  <a:xfrm>
                    <a:off x="7919389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05" name="Ovaal 204">
                    <a:extLst>
                      <a:ext uri="{FF2B5EF4-FFF2-40B4-BE49-F238E27FC236}">
                        <a16:creationId xmlns:a16="http://schemas.microsoft.com/office/drawing/2014/main" id="{B3D9110D-5A16-47EF-86F8-C27E66CFF3D5}"/>
                      </a:ext>
                    </a:extLst>
                  </p:cNvPr>
                  <p:cNvSpPr/>
                  <p:nvPr/>
                </p:nvSpPr>
                <p:spPr>
                  <a:xfrm>
                    <a:off x="8902859" y="3601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06" name="Ovaal 205">
                    <a:extLst>
                      <a:ext uri="{FF2B5EF4-FFF2-40B4-BE49-F238E27FC236}">
                        <a16:creationId xmlns:a16="http://schemas.microsoft.com/office/drawing/2014/main" id="{75F05994-5F67-479B-AFA5-8D661E212973}"/>
                      </a:ext>
                    </a:extLst>
                  </p:cNvPr>
                  <p:cNvSpPr/>
                  <p:nvPr/>
                </p:nvSpPr>
                <p:spPr>
                  <a:xfrm>
                    <a:off x="1983952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07" name="Ovaal 206">
                    <a:extLst>
                      <a:ext uri="{FF2B5EF4-FFF2-40B4-BE49-F238E27FC236}">
                        <a16:creationId xmlns:a16="http://schemas.microsoft.com/office/drawing/2014/main" id="{F07C189B-0873-441B-98CF-9FEFCD2FD5C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08" name="Ovaal 207">
                    <a:extLst>
                      <a:ext uri="{FF2B5EF4-FFF2-40B4-BE49-F238E27FC236}">
                        <a16:creationId xmlns:a16="http://schemas.microsoft.com/office/drawing/2014/main" id="{1CC88A7A-DAC4-407A-889B-D83250F800E5}"/>
                      </a:ext>
                    </a:extLst>
                  </p:cNvPr>
                  <p:cNvSpPr/>
                  <p:nvPr/>
                </p:nvSpPr>
                <p:spPr>
                  <a:xfrm>
                    <a:off x="991976" y="0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  <p:sp>
                <p:nvSpPr>
                  <p:cNvPr id="209" name="Ovaal 208">
                    <a:extLst>
                      <a:ext uri="{FF2B5EF4-FFF2-40B4-BE49-F238E27FC236}">
                        <a16:creationId xmlns:a16="http://schemas.microsoft.com/office/drawing/2014/main" id="{AF112C38-DEB0-443F-B1F9-C2570028C454}"/>
                      </a:ext>
                    </a:extLst>
                  </p:cNvPr>
                  <p:cNvSpPr/>
                  <p:nvPr/>
                </p:nvSpPr>
                <p:spPr>
                  <a:xfrm>
                    <a:off x="6935919" y="3601"/>
                    <a:ext cx="914400" cy="914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 </a:t>
                    </a:r>
                    <a:endParaRPr lang="nl-NL" dirty="0"/>
                  </a:p>
                </p:txBody>
              </p:sp>
            </p:grpSp>
          </p:grpSp>
        </p:grp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97377CDC-C32C-8720-E9F9-089BC3DAB991}"/>
              </a:ext>
            </a:extLst>
          </p:cNvPr>
          <p:cNvSpPr txBox="1"/>
          <p:nvPr/>
        </p:nvSpPr>
        <p:spPr>
          <a:xfrm>
            <a:off x="510713" y="67705"/>
            <a:ext cx="26600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Microniveau</a:t>
            </a:r>
          </a:p>
          <a:p>
            <a:endParaRPr lang="nl-NL" sz="3600" dirty="0"/>
          </a:p>
          <a:p>
            <a:r>
              <a:rPr lang="nl-NL" sz="3600" dirty="0"/>
              <a:t>      </a:t>
            </a:r>
            <a:r>
              <a:rPr lang="nl-NL" sz="2400" dirty="0"/>
              <a:t> </a:t>
            </a:r>
            <a:r>
              <a:rPr lang="nl-NL" sz="800" dirty="0"/>
              <a:t>    </a:t>
            </a:r>
            <a:r>
              <a:rPr lang="nl-NL" sz="3600" dirty="0"/>
              <a:t>kristallijn</a:t>
            </a:r>
          </a:p>
        </p:txBody>
      </p:sp>
    </p:spTree>
    <p:extLst>
      <p:ext uri="{BB962C8B-B14F-4D97-AF65-F5344CB8AC3E}">
        <p14:creationId xmlns:p14="http://schemas.microsoft.com/office/powerpoint/2010/main" val="3809865325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ED799F1-A9F1-404C-9802-91ACBE549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266"/>
            <a:ext cx="9144000" cy="742560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E421C29-E4DD-4F8F-9764-C913EF4CD379}"/>
              </a:ext>
            </a:extLst>
          </p:cNvPr>
          <p:cNvSpPr txBox="1"/>
          <p:nvPr/>
        </p:nvSpPr>
        <p:spPr>
          <a:xfrm>
            <a:off x="510713" y="67705"/>
            <a:ext cx="30360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Mesoniveau</a:t>
            </a:r>
          </a:p>
          <a:p>
            <a:endParaRPr lang="nl-NL" sz="3600" dirty="0"/>
          </a:p>
          <a:p>
            <a:r>
              <a:rPr lang="nl-NL" sz="3600" dirty="0"/>
              <a:t>Polykristallijn</a:t>
            </a:r>
          </a:p>
          <a:p>
            <a:r>
              <a:rPr lang="nl-NL" sz="3600" dirty="0"/>
              <a:t>Korrelstructuur</a:t>
            </a:r>
          </a:p>
        </p:txBody>
      </p:sp>
    </p:spTree>
    <p:extLst>
      <p:ext uri="{BB962C8B-B14F-4D97-AF65-F5344CB8AC3E}">
        <p14:creationId xmlns:p14="http://schemas.microsoft.com/office/powerpoint/2010/main" val="244491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-962141" y="-106896"/>
            <a:ext cx="10127193" cy="798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-52606" y="2947595"/>
            <a:ext cx="9280497" cy="404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109793" y="0"/>
            <a:ext cx="4042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Metaal:            </a:t>
            </a:r>
            <a:r>
              <a:rPr lang="nl-NL" sz="3200" dirty="0">
                <a:solidFill>
                  <a:srgbClr val="FF0000"/>
                </a:solidFill>
              </a:rPr>
              <a:t>Koper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30469" r="16698" b="31464"/>
          <a:stretch/>
        </p:blipFill>
        <p:spPr>
          <a:xfrm rot="10800000">
            <a:off x="5134101" y="4385844"/>
            <a:ext cx="4093790" cy="26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3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D529CB3-ECD7-4134-88A1-526B5A974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0" y="-56377"/>
            <a:ext cx="9234957" cy="691437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A3F9547-7CCE-BBBA-505A-B69885061F74}"/>
              </a:ext>
            </a:extLst>
          </p:cNvPr>
          <p:cNvSpPr txBox="1"/>
          <p:nvPr/>
        </p:nvSpPr>
        <p:spPr>
          <a:xfrm>
            <a:off x="510713" y="67705"/>
            <a:ext cx="35084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Mesoniveau</a:t>
            </a:r>
          </a:p>
          <a:p>
            <a:endParaRPr lang="nl-NL" sz="3600" dirty="0"/>
          </a:p>
          <a:p>
            <a:r>
              <a:rPr lang="nl-NL" sz="3600" dirty="0"/>
              <a:t>Polykristallijn </a:t>
            </a:r>
            <a:r>
              <a:rPr lang="nl-NL" sz="3600" dirty="0">
                <a:solidFill>
                  <a:srgbClr val="FF0000"/>
                </a:solidFill>
              </a:rPr>
              <a:t>zink</a:t>
            </a:r>
          </a:p>
          <a:p>
            <a:r>
              <a:rPr lang="nl-NL" sz="3600" dirty="0"/>
              <a:t>Korrelstructuur</a:t>
            </a:r>
          </a:p>
        </p:txBody>
      </p:sp>
    </p:spTree>
    <p:extLst>
      <p:ext uri="{BB962C8B-B14F-4D97-AF65-F5344CB8AC3E}">
        <p14:creationId xmlns:p14="http://schemas.microsoft.com/office/powerpoint/2010/main" val="191083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94967" y="255639"/>
            <a:ext cx="5476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Corrosie</a:t>
            </a:r>
          </a:p>
          <a:p>
            <a:endParaRPr lang="nl-NL" sz="3200" dirty="0"/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351234330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94967" y="255639"/>
            <a:ext cx="54765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Corrosie</a:t>
            </a:r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>
                <a:solidFill>
                  <a:srgbClr val="FF0000"/>
                </a:solidFill>
              </a:rPr>
              <a:t>goud</a:t>
            </a:r>
            <a:r>
              <a:rPr lang="nl-NL" sz="3200" dirty="0">
                <a:solidFill>
                  <a:schemeClr val="bg1"/>
                </a:solidFill>
              </a:rPr>
              <a:t>:   niet corrosie gevoelig</a:t>
            </a:r>
          </a:p>
          <a:p>
            <a:r>
              <a:rPr lang="nl-NL" sz="3200" dirty="0">
                <a:solidFill>
                  <a:srgbClr val="FF0000"/>
                </a:solidFill>
              </a:rPr>
              <a:t>             </a:t>
            </a:r>
            <a:r>
              <a:rPr lang="nl-NL" sz="3200" dirty="0">
                <a:solidFill>
                  <a:schemeClr val="bg1"/>
                </a:solidFill>
              </a:rPr>
              <a:t>zwakke reductor</a:t>
            </a: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dirty="0">
                <a:solidFill>
                  <a:srgbClr val="FF0000"/>
                </a:solidFill>
              </a:rPr>
              <a:t>ijzer</a:t>
            </a:r>
            <a:r>
              <a:rPr lang="nl-NL" sz="3200" dirty="0">
                <a:solidFill>
                  <a:schemeClr val="bg1"/>
                </a:solidFill>
              </a:rPr>
              <a:t>:</a:t>
            </a:r>
            <a:r>
              <a:rPr lang="nl-NL" sz="3200" dirty="0">
                <a:solidFill>
                  <a:srgbClr val="FF0000"/>
                </a:solidFill>
              </a:rPr>
              <a:t>    </a:t>
            </a:r>
            <a:r>
              <a:rPr lang="nl-NL" sz="3200" dirty="0">
                <a:solidFill>
                  <a:schemeClr val="bg1"/>
                </a:solidFill>
              </a:rPr>
              <a:t>corrosiegevoelig</a:t>
            </a:r>
          </a:p>
          <a:p>
            <a:r>
              <a:rPr lang="nl-NL" sz="3200" dirty="0">
                <a:solidFill>
                  <a:schemeClr val="bg1"/>
                </a:solidFill>
              </a:rPr>
              <a:t>             sterkere reductor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6" t="19864" r="21380" b="15955"/>
          <a:stretch/>
        </p:blipFill>
        <p:spPr>
          <a:xfrm>
            <a:off x="5437579" y="3490569"/>
            <a:ext cx="3521864" cy="32445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4599">
            <a:off x="5642722" y="103079"/>
            <a:ext cx="3261005" cy="326100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"/>
          <a:stretch/>
        </p:blipFill>
        <p:spPr>
          <a:xfrm>
            <a:off x="5620624" y="3569230"/>
            <a:ext cx="3112315" cy="3100018"/>
          </a:xfrm>
          <a:prstGeom prst="rect">
            <a:avLst/>
          </a:prstGeom>
        </p:spPr>
      </p:pic>
      <p:sp>
        <p:nvSpPr>
          <p:cNvPr id="7" name="Gelijkbenige driehoek 6"/>
          <p:cNvSpPr/>
          <p:nvPr/>
        </p:nvSpPr>
        <p:spPr>
          <a:xfrm rot="1731293">
            <a:off x="7780486" y="5918642"/>
            <a:ext cx="1356734" cy="11420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7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94967" y="255639"/>
            <a:ext cx="54765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Corrosie</a:t>
            </a:r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goud:   </a:t>
            </a:r>
            <a:r>
              <a:rPr lang="nl-NL" sz="3200" dirty="0">
                <a:solidFill>
                  <a:srgbClr val="FF0000"/>
                </a:solidFill>
              </a:rPr>
              <a:t>niet corrosie gevoelig</a:t>
            </a:r>
          </a:p>
          <a:p>
            <a:r>
              <a:rPr lang="nl-NL" sz="3200" dirty="0"/>
              <a:t>             </a:t>
            </a:r>
            <a:r>
              <a:rPr lang="nl-NL" sz="3200" dirty="0">
                <a:solidFill>
                  <a:schemeClr val="bg1"/>
                </a:solidFill>
              </a:rPr>
              <a:t>zwakke reductor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ijzer:    </a:t>
            </a:r>
            <a:r>
              <a:rPr lang="nl-NL" sz="3200" dirty="0">
                <a:solidFill>
                  <a:srgbClr val="FF0000"/>
                </a:solidFill>
              </a:rPr>
              <a:t>corrosiegevoelig</a:t>
            </a:r>
          </a:p>
          <a:p>
            <a:r>
              <a:rPr lang="nl-NL" sz="3200" dirty="0"/>
              <a:t>             </a:t>
            </a:r>
            <a:r>
              <a:rPr lang="nl-NL" sz="3200" dirty="0">
                <a:solidFill>
                  <a:schemeClr val="bg1"/>
                </a:solidFill>
              </a:rPr>
              <a:t>sterkere reductor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6" t="19864" r="21380" b="15955"/>
          <a:stretch/>
        </p:blipFill>
        <p:spPr>
          <a:xfrm>
            <a:off x="5437579" y="3490569"/>
            <a:ext cx="3521864" cy="32445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4599">
            <a:off x="5642722" y="103079"/>
            <a:ext cx="3261005" cy="326100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"/>
          <a:stretch/>
        </p:blipFill>
        <p:spPr>
          <a:xfrm>
            <a:off x="5620624" y="3569230"/>
            <a:ext cx="3112315" cy="3100018"/>
          </a:xfrm>
          <a:prstGeom prst="rect">
            <a:avLst/>
          </a:prstGeom>
        </p:spPr>
      </p:pic>
      <p:sp>
        <p:nvSpPr>
          <p:cNvPr id="7" name="Gelijkbenige driehoek 6"/>
          <p:cNvSpPr/>
          <p:nvPr/>
        </p:nvSpPr>
        <p:spPr>
          <a:xfrm rot="1731293">
            <a:off x="7780486" y="5918642"/>
            <a:ext cx="1356734" cy="11420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79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94967" y="255639"/>
            <a:ext cx="54765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Corrosie</a:t>
            </a:r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goud:   niet corrosie gevoelig</a:t>
            </a:r>
          </a:p>
          <a:p>
            <a:r>
              <a:rPr lang="nl-NL" sz="3200" dirty="0"/>
              <a:t>             </a:t>
            </a:r>
            <a:r>
              <a:rPr lang="nl-NL" sz="3200" dirty="0">
                <a:solidFill>
                  <a:srgbClr val="FF0000"/>
                </a:solidFill>
              </a:rPr>
              <a:t>zwakke reductor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ijzer:    corrosiegevoelig</a:t>
            </a:r>
          </a:p>
          <a:p>
            <a:r>
              <a:rPr lang="nl-NL" sz="3200" dirty="0"/>
              <a:t>             </a:t>
            </a:r>
            <a:r>
              <a:rPr lang="nl-NL" sz="3200" dirty="0">
                <a:solidFill>
                  <a:schemeClr val="bg1"/>
                </a:solidFill>
              </a:rPr>
              <a:t>sterkere reductor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6" t="19864" r="21380" b="15955"/>
          <a:stretch/>
        </p:blipFill>
        <p:spPr>
          <a:xfrm>
            <a:off x="5437579" y="3490569"/>
            <a:ext cx="3521864" cy="32445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4599">
            <a:off x="5642722" y="103079"/>
            <a:ext cx="3261005" cy="326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94967" y="255639"/>
            <a:ext cx="54765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corrosie</a:t>
            </a:r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goud:   niet corrosie gevoelig</a:t>
            </a:r>
          </a:p>
          <a:p>
            <a:r>
              <a:rPr lang="nl-NL" sz="3200" dirty="0"/>
              <a:t>             </a:t>
            </a:r>
            <a:r>
              <a:rPr lang="nl-NL" sz="3200" dirty="0">
                <a:solidFill>
                  <a:srgbClr val="FF0000"/>
                </a:solidFill>
              </a:rPr>
              <a:t>zwakke reductor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ijzer:    corrosiegevoelig</a:t>
            </a:r>
          </a:p>
          <a:p>
            <a:r>
              <a:rPr lang="nl-NL" sz="3200" dirty="0"/>
              <a:t>             </a:t>
            </a:r>
            <a:r>
              <a:rPr lang="nl-NL" sz="3200" dirty="0">
                <a:solidFill>
                  <a:srgbClr val="FF0000"/>
                </a:solidFill>
              </a:rPr>
              <a:t>sterke reductor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6" t="19864" r="21380" b="15955"/>
          <a:stretch/>
        </p:blipFill>
        <p:spPr>
          <a:xfrm>
            <a:off x="5437579" y="3490569"/>
            <a:ext cx="3521864" cy="32445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4599">
            <a:off x="5642722" y="103079"/>
            <a:ext cx="3261005" cy="326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9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4FE37164-6C6D-4149-AC47-4CBAF7FE7097}"/>
              </a:ext>
            </a:extLst>
          </p:cNvPr>
          <p:cNvGrpSpPr/>
          <p:nvPr/>
        </p:nvGrpSpPr>
        <p:grpSpPr>
          <a:xfrm>
            <a:off x="482600" y="59821"/>
            <a:ext cx="8280400" cy="6734086"/>
            <a:chOff x="482600" y="59821"/>
            <a:chExt cx="8280400" cy="6734086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1DF05E6A-FFBA-4180-B493-C2DC80E487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55" b="1875"/>
            <a:stretch/>
          </p:blipFill>
          <p:spPr>
            <a:xfrm>
              <a:off x="482600" y="59821"/>
              <a:ext cx="8280400" cy="67340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6CD42EA3-1977-4B0C-84EE-7462F059769F}"/>
                </a:ext>
              </a:extLst>
            </p:cNvPr>
            <p:cNvSpPr/>
            <p:nvPr/>
          </p:nvSpPr>
          <p:spPr>
            <a:xfrm>
              <a:off x="1837267" y="6121400"/>
              <a:ext cx="2226733" cy="355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950C78D4-6343-45D8-803D-646B62B38650}"/>
                </a:ext>
              </a:extLst>
            </p:cNvPr>
            <p:cNvSpPr/>
            <p:nvPr/>
          </p:nvSpPr>
          <p:spPr>
            <a:xfrm>
              <a:off x="482600" y="5443671"/>
              <a:ext cx="141243" cy="410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" name="Afgeronde rechthoek 9">
            <a:extLst>
              <a:ext uri="{FF2B5EF4-FFF2-40B4-BE49-F238E27FC236}">
                <a16:creationId xmlns:a16="http://schemas.microsoft.com/office/drawing/2014/main" id="{3F199187-1C17-4E10-BE4E-63AB2676B04A}"/>
              </a:ext>
            </a:extLst>
          </p:cNvPr>
          <p:cNvSpPr/>
          <p:nvPr/>
        </p:nvSpPr>
        <p:spPr>
          <a:xfrm>
            <a:off x="2935481" y="1796194"/>
            <a:ext cx="389467" cy="1693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Afgeronde rechthoek 9">
            <a:extLst>
              <a:ext uri="{FF2B5EF4-FFF2-40B4-BE49-F238E27FC236}">
                <a16:creationId xmlns:a16="http://schemas.microsoft.com/office/drawing/2014/main" id="{74BADDFD-8D74-44CB-8F79-5F8C160DC4B5}"/>
              </a:ext>
            </a:extLst>
          </p:cNvPr>
          <p:cNvSpPr/>
          <p:nvPr/>
        </p:nvSpPr>
        <p:spPr>
          <a:xfrm>
            <a:off x="6976198" y="3177319"/>
            <a:ext cx="389467" cy="1693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353814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4FE37164-6C6D-4149-AC47-4CBAF7FE7097}"/>
              </a:ext>
            </a:extLst>
          </p:cNvPr>
          <p:cNvGrpSpPr/>
          <p:nvPr/>
        </p:nvGrpSpPr>
        <p:grpSpPr>
          <a:xfrm>
            <a:off x="482600" y="59821"/>
            <a:ext cx="8280400" cy="6734086"/>
            <a:chOff x="482600" y="59821"/>
            <a:chExt cx="8280400" cy="6734086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1DF05E6A-FFBA-4180-B493-C2DC80E487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55" b="1875"/>
            <a:stretch/>
          </p:blipFill>
          <p:spPr>
            <a:xfrm>
              <a:off x="482600" y="59821"/>
              <a:ext cx="8280400" cy="67340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6CD42EA3-1977-4B0C-84EE-7462F059769F}"/>
                </a:ext>
              </a:extLst>
            </p:cNvPr>
            <p:cNvSpPr/>
            <p:nvPr/>
          </p:nvSpPr>
          <p:spPr>
            <a:xfrm>
              <a:off x="1837267" y="6121400"/>
              <a:ext cx="2226733" cy="355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950C78D4-6343-45D8-803D-646B62B38650}"/>
                </a:ext>
              </a:extLst>
            </p:cNvPr>
            <p:cNvSpPr/>
            <p:nvPr/>
          </p:nvSpPr>
          <p:spPr>
            <a:xfrm>
              <a:off x="482600" y="5443671"/>
              <a:ext cx="141243" cy="410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" name="Afgeronde rechthoek 9">
            <a:extLst>
              <a:ext uri="{FF2B5EF4-FFF2-40B4-BE49-F238E27FC236}">
                <a16:creationId xmlns:a16="http://schemas.microsoft.com/office/drawing/2014/main" id="{3F199187-1C17-4E10-BE4E-63AB2676B04A}"/>
              </a:ext>
            </a:extLst>
          </p:cNvPr>
          <p:cNvSpPr/>
          <p:nvPr/>
        </p:nvSpPr>
        <p:spPr>
          <a:xfrm>
            <a:off x="2935481" y="1796194"/>
            <a:ext cx="389467" cy="1693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Afgeronde rechthoek 9">
            <a:extLst>
              <a:ext uri="{FF2B5EF4-FFF2-40B4-BE49-F238E27FC236}">
                <a16:creationId xmlns:a16="http://schemas.microsoft.com/office/drawing/2014/main" id="{74BADDFD-8D74-44CB-8F79-5F8C160DC4B5}"/>
              </a:ext>
            </a:extLst>
          </p:cNvPr>
          <p:cNvSpPr/>
          <p:nvPr/>
        </p:nvSpPr>
        <p:spPr>
          <a:xfrm>
            <a:off x="6976198" y="3177319"/>
            <a:ext cx="389467" cy="1693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fgeronde rechthoek 9">
            <a:extLst>
              <a:ext uri="{FF2B5EF4-FFF2-40B4-BE49-F238E27FC236}">
                <a16:creationId xmlns:a16="http://schemas.microsoft.com/office/drawing/2014/main" id="{A8C13782-5AEA-4BFE-B5A3-D8461D8EA2E3}"/>
              </a:ext>
            </a:extLst>
          </p:cNvPr>
          <p:cNvSpPr/>
          <p:nvPr/>
        </p:nvSpPr>
        <p:spPr>
          <a:xfrm>
            <a:off x="2935480" y="4253644"/>
            <a:ext cx="389467" cy="1693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97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4FE37164-6C6D-4149-AC47-4CBAF7FE7097}"/>
              </a:ext>
            </a:extLst>
          </p:cNvPr>
          <p:cNvGrpSpPr/>
          <p:nvPr/>
        </p:nvGrpSpPr>
        <p:grpSpPr>
          <a:xfrm>
            <a:off x="482600" y="59821"/>
            <a:ext cx="8280400" cy="6734086"/>
            <a:chOff x="482600" y="59821"/>
            <a:chExt cx="8280400" cy="6734086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1DF05E6A-FFBA-4180-B493-C2DC80E487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55" b="1875"/>
            <a:stretch/>
          </p:blipFill>
          <p:spPr>
            <a:xfrm>
              <a:off x="482600" y="59821"/>
              <a:ext cx="8280400" cy="67340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6CD42EA3-1977-4B0C-84EE-7462F059769F}"/>
                </a:ext>
              </a:extLst>
            </p:cNvPr>
            <p:cNvSpPr/>
            <p:nvPr/>
          </p:nvSpPr>
          <p:spPr>
            <a:xfrm>
              <a:off x="1837267" y="6121400"/>
              <a:ext cx="2226733" cy="355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950C78D4-6343-45D8-803D-646B62B38650}"/>
                </a:ext>
              </a:extLst>
            </p:cNvPr>
            <p:cNvSpPr/>
            <p:nvPr/>
          </p:nvSpPr>
          <p:spPr>
            <a:xfrm>
              <a:off x="482600" y="5443671"/>
              <a:ext cx="141243" cy="410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" name="Afgeronde rechthoek 9">
            <a:extLst>
              <a:ext uri="{FF2B5EF4-FFF2-40B4-BE49-F238E27FC236}">
                <a16:creationId xmlns:a16="http://schemas.microsoft.com/office/drawing/2014/main" id="{3F199187-1C17-4E10-BE4E-63AB2676B04A}"/>
              </a:ext>
            </a:extLst>
          </p:cNvPr>
          <p:cNvSpPr/>
          <p:nvPr/>
        </p:nvSpPr>
        <p:spPr>
          <a:xfrm>
            <a:off x="2935481" y="1796194"/>
            <a:ext cx="389467" cy="1693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Afgeronde rechthoek 9">
            <a:extLst>
              <a:ext uri="{FF2B5EF4-FFF2-40B4-BE49-F238E27FC236}">
                <a16:creationId xmlns:a16="http://schemas.microsoft.com/office/drawing/2014/main" id="{74BADDFD-8D74-44CB-8F79-5F8C160DC4B5}"/>
              </a:ext>
            </a:extLst>
          </p:cNvPr>
          <p:cNvSpPr/>
          <p:nvPr/>
        </p:nvSpPr>
        <p:spPr>
          <a:xfrm>
            <a:off x="6976198" y="3177319"/>
            <a:ext cx="389467" cy="1693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fgeronde rechthoek 9">
            <a:extLst>
              <a:ext uri="{FF2B5EF4-FFF2-40B4-BE49-F238E27FC236}">
                <a16:creationId xmlns:a16="http://schemas.microsoft.com/office/drawing/2014/main" id="{A8C13782-5AEA-4BFE-B5A3-D8461D8EA2E3}"/>
              </a:ext>
            </a:extLst>
          </p:cNvPr>
          <p:cNvSpPr/>
          <p:nvPr/>
        </p:nvSpPr>
        <p:spPr>
          <a:xfrm>
            <a:off x="2935480" y="4253644"/>
            <a:ext cx="389467" cy="1693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7DE3A2-CC0D-4E5D-B98C-ACEDDD015795}"/>
              </a:ext>
            </a:extLst>
          </p:cNvPr>
          <p:cNvSpPr txBox="1"/>
          <p:nvPr/>
        </p:nvSpPr>
        <p:spPr>
          <a:xfrm>
            <a:off x="2744980" y="2032856"/>
            <a:ext cx="194475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edele metalen,</a:t>
            </a:r>
          </a:p>
          <a:p>
            <a:r>
              <a:rPr lang="nl-NL" dirty="0">
                <a:solidFill>
                  <a:srgbClr val="FF0000"/>
                </a:solidFill>
              </a:rPr>
              <a:t>zwakke reductoren</a:t>
            </a:r>
          </a:p>
        </p:txBody>
      </p:sp>
    </p:spTree>
    <p:extLst>
      <p:ext uri="{BB962C8B-B14F-4D97-AF65-F5344CB8AC3E}">
        <p14:creationId xmlns:p14="http://schemas.microsoft.com/office/powerpoint/2010/main" val="179724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4FE37164-6C6D-4149-AC47-4CBAF7FE7097}"/>
              </a:ext>
            </a:extLst>
          </p:cNvPr>
          <p:cNvGrpSpPr/>
          <p:nvPr/>
        </p:nvGrpSpPr>
        <p:grpSpPr>
          <a:xfrm>
            <a:off x="482600" y="59821"/>
            <a:ext cx="8280400" cy="6734086"/>
            <a:chOff x="482600" y="59821"/>
            <a:chExt cx="8280400" cy="6734086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1DF05E6A-FFBA-4180-B493-C2DC80E487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55" b="1875"/>
            <a:stretch/>
          </p:blipFill>
          <p:spPr>
            <a:xfrm>
              <a:off x="482600" y="59821"/>
              <a:ext cx="8280400" cy="67340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6CD42EA3-1977-4B0C-84EE-7462F059769F}"/>
                </a:ext>
              </a:extLst>
            </p:cNvPr>
            <p:cNvSpPr/>
            <p:nvPr/>
          </p:nvSpPr>
          <p:spPr>
            <a:xfrm>
              <a:off x="1837267" y="6121400"/>
              <a:ext cx="2226733" cy="355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950C78D4-6343-45D8-803D-646B62B38650}"/>
                </a:ext>
              </a:extLst>
            </p:cNvPr>
            <p:cNvSpPr/>
            <p:nvPr/>
          </p:nvSpPr>
          <p:spPr>
            <a:xfrm>
              <a:off x="482600" y="5443671"/>
              <a:ext cx="141243" cy="410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" name="Afgeronde rechthoek 9">
            <a:extLst>
              <a:ext uri="{FF2B5EF4-FFF2-40B4-BE49-F238E27FC236}">
                <a16:creationId xmlns:a16="http://schemas.microsoft.com/office/drawing/2014/main" id="{3F199187-1C17-4E10-BE4E-63AB2676B04A}"/>
              </a:ext>
            </a:extLst>
          </p:cNvPr>
          <p:cNvSpPr/>
          <p:nvPr/>
        </p:nvSpPr>
        <p:spPr>
          <a:xfrm>
            <a:off x="2935481" y="1796194"/>
            <a:ext cx="389467" cy="1693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Afgeronde rechthoek 9">
            <a:extLst>
              <a:ext uri="{FF2B5EF4-FFF2-40B4-BE49-F238E27FC236}">
                <a16:creationId xmlns:a16="http://schemas.microsoft.com/office/drawing/2014/main" id="{9CD7E9F3-E0AF-4B34-B167-636847311E45}"/>
              </a:ext>
            </a:extLst>
          </p:cNvPr>
          <p:cNvSpPr/>
          <p:nvPr/>
        </p:nvSpPr>
        <p:spPr>
          <a:xfrm>
            <a:off x="6976198" y="4691794"/>
            <a:ext cx="389467" cy="1693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Afgeronde rechthoek 9">
            <a:extLst>
              <a:ext uri="{FF2B5EF4-FFF2-40B4-BE49-F238E27FC236}">
                <a16:creationId xmlns:a16="http://schemas.microsoft.com/office/drawing/2014/main" id="{74BADDFD-8D74-44CB-8F79-5F8C160DC4B5}"/>
              </a:ext>
            </a:extLst>
          </p:cNvPr>
          <p:cNvSpPr/>
          <p:nvPr/>
        </p:nvSpPr>
        <p:spPr>
          <a:xfrm>
            <a:off x="6976198" y="3177319"/>
            <a:ext cx="389467" cy="1693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fgeronde rechthoek 9">
            <a:extLst>
              <a:ext uri="{FF2B5EF4-FFF2-40B4-BE49-F238E27FC236}">
                <a16:creationId xmlns:a16="http://schemas.microsoft.com/office/drawing/2014/main" id="{A8C13782-5AEA-4BFE-B5A3-D8461D8EA2E3}"/>
              </a:ext>
            </a:extLst>
          </p:cNvPr>
          <p:cNvSpPr/>
          <p:nvPr/>
        </p:nvSpPr>
        <p:spPr>
          <a:xfrm>
            <a:off x="2935480" y="4253644"/>
            <a:ext cx="389467" cy="1693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7DE3A2-CC0D-4E5D-B98C-ACEDDD015795}"/>
              </a:ext>
            </a:extLst>
          </p:cNvPr>
          <p:cNvSpPr txBox="1"/>
          <p:nvPr/>
        </p:nvSpPr>
        <p:spPr>
          <a:xfrm>
            <a:off x="2744980" y="2032856"/>
            <a:ext cx="194475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edele metalen,</a:t>
            </a:r>
          </a:p>
          <a:p>
            <a:r>
              <a:rPr lang="nl-NL" dirty="0">
                <a:solidFill>
                  <a:srgbClr val="FF0000"/>
                </a:solidFill>
              </a:rPr>
              <a:t>zwakke reductoren</a:t>
            </a:r>
          </a:p>
        </p:txBody>
      </p:sp>
    </p:spTree>
    <p:extLst>
      <p:ext uri="{BB962C8B-B14F-4D97-AF65-F5344CB8AC3E}">
        <p14:creationId xmlns:p14="http://schemas.microsoft.com/office/powerpoint/2010/main" val="38964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5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-115445" y="2841729"/>
            <a:ext cx="9330996" cy="486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-80566" y="651704"/>
            <a:ext cx="930147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-911643" y="-118800"/>
            <a:ext cx="10127193" cy="798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-115445" y="2866044"/>
            <a:ext cx="9280497" cy="404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109793" y="0"/>
            <a:ext cx="5024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Metaal:            </a:t>
            </a:r>
            <a:r>
              <a:rPr lang="nl-NL" sz="3200" dirty="0">
                <a:solidFill>
                  <a:srgbClr val="FF0000"/>
                </a:solidFill>
              </a:rPr>
              <a:t>Koperdraad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30469" r="16698" b="31464"/>
          <a:stretch/>
        </p:blipFill>
        <p:spPr>
          <a:xfrm rot="10800000">
            <a:off x="5134101" y="4385844"/>
            <a:ext cx="4093790" cy="26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1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4FE37164-6C6D-4149-AC47-4CBAF7FE7097}"/>
              </a:ext>
            </a:extLst>
          </p:cNvPr>
          <p:cNvGrpSpPr/>
          <p:nvPr/>
        </p:nvGrpSpPr>
        <p:grpSpPr>
          <a:xfrm>
            <a:off x="482600" y="59821"/>
            <a:ext cx="8280400" cy="6734086"/>
            <a:chOff x="482600" y="59821"/>
            <a:chExt cx="8280400" cy="6734086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1DF05E6A-FFBA-4180-B493-C2DC80E487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55" b="1875"/>
            <a:stretch/>
          </p:blipFill>
          <p:spPr>
            <a:xfrm>
              <a:off x="482600" y="59821"/>
              <a:ext cx="8280400" cy="67340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6CD42EA3-1977-4B0C-84EE-7462F059769F}"/>
                </a:ext>
              </a:extLst>
            </p:cNvPr>
            <p:cNvSpPr/>
            <p:nvPr/>
          </p:nvSpPr>
          <p:spPr>
            <a:xfrm>
              <a:off x="1837267" y="6121400"/>
              <a:ext cx="2226733" cy="355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950C78D4-6343-45D8-803D-646B62B38650}"/>
                </a:ext>
              </a:extLst>
            </p:cNvPr>
            <p:cNvSpPr/>
            <p:nvPr/>
          </p:nvSpPr>
          <p:spPr>
            <a:xfrm>
              <a:off x="482600" y="5443671"/>
              <a:ext cx="141243" cy="410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" name="Afgeronde rechthoek 9">
            <a:extLst>
              <a:ext uri="{FF2B5EF4-FFF2-40B4-BE49-F238E27FC236}">
                <a16:creationId xmlns:a16="http://schemas.microsoft.com/office/drawing/2014/main" id="{3F199187-1C17-4E10-BE4E-63AB2676B04A}"/>
              </a:ext>
            </a:extLst>
          </p:cNvPr>
          <p:cNvSpPr/>
          <p:nvPr/>
        </p:nvSpPr>
        <p:spPr>
          <a:xfrm>
            <a:off x="2935481" y="1796194"/>
            <a:ext cx="389467" cy="1693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Afgeronde rechthoek 9">
            <a:extLst>
              <a:ext uri="{FF2B5EF4-FFF2-40B4-BE49-F238E27FC236}">
                <a16:creationId xmlns:a16="http://schemas.microsoft.com/office/drawing/2014/main" id="{9CD7E9F3-E0AF-4B34-B167-636847311E45}"/>
              </a:ext>
            </a:extLst>
          </p:cNvPr>
          <p:cNvSpPr/>
          <p:nvPr/>
        </p:nvSpPr>
        <p:spPr>
          <a:xfrm>
            <a:off x="6976198" y="4691794"/>
            <a:ext cx="389467" cy="1693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Afgeronde rechthoek 9">
            <a:extLst>
              <a:ext uri="{FF2B5EF4-FFF2-40B4-BE49-F238E27FC236}">
                <a16:creationId xmlns:a16="http://schemas.microsoft.com/office/drawing/2014/main" id="{74BADDFD-8D74-44CB-8F79-5F8C160DC4B5}"/>
              </a:ext>
            </a:extLst>
          </p:cNvPr>
          <p:cNvSpPr/>
          <p:nvPr/>
        </p:nvSpPr>
        <p:spPr>
          <a:xfrm>
            <a:off x="6976198" y="3177319"/>
            <a:ext cx="389467" cy="1693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fgeronde rechthoek 9">
            <a:extLst>
              <a:ext uri="{FF2B5EF4-FFF2-40B4-BE49-F238E27FC236}">
                <a16:creationId xmlns:a16="http://schemas.microsoft.com/office/drawing/2014/main" id="{A8C13782-5AEA-4BFE-B5A3-D8461D8EA2E3}"/>
              </a:ext>
            </a:extLst>
          </p:cNvPr>
          <p:cNvSpPr/>
          <p:nvPr/>
        </p:nvSpPr>
        <p:spPr>
          <a:xfrm>
            <a:off x="2935480" y="4253644"/>
            <a:ext cx="389467" cy="1693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7DE3A2-CC0D-4E5D-B98C-ACEDDD015795}"/>
              </a:ext>
            </a:extLst>
          </p:cNvPr>
          <p:cNvSpPr txBox="1"/>
          <p:nvPr/>
        </p:nvSpPr>
        <p:spPr>
          <a:xfrm>
            <a:off x="2744980" y="2032856"/>
            <a:ext cx="194475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edele metalen,</a:t>
            </a:r>
          </a:p>
          <a:p>
            <a:r>
              <a:rPr lang="nl-NL" dirty="0">
                <a:solidFill>
                  <a:srgbClr val="FF0000"/>
                </a:solidFill>
              </a:rPr>
              <a:t>zwakke reductoren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1F52C4D-AD25-4A90-AD31-EBD8546DE52D}"/>
              </a:ext>
            </a:extLst>
          </p:cNvPr>
          <p:cNvSpPr txBox="1"/>
          <p:nvPr/>
        </p:nvSpPr>
        <p:spPr>
          <a:xfrm>
            <a:off x="6716649" y="3989877"/>
            <a:ext cx="194475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onedele metalen,</a:t>
            </a:r>
          </a:p>
          <a:p>
            <a:r>
              <a:rPr lang="nl-NL" dirty="0">
                <a:solidFill>
                  <a:srgbClr val="FF0000"/>
                </a:solidFill>
              </a:rPr>
              <a:t>sterke reductoren</a:t>
            </a:r>
          </a:p>
        </p:txBody>
      </p:sp>
    </p:spTree>
    <p:extLst>
      <p:ext uri="{BB962C8B-B14F-4D97-AF65-F5344CB8AC3E}">
        <p14:creationId xmlns:p14="http://schemas.microsoft.com/office/powerpoint/2010/main" val="15441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7" t="-110" r="58174" b="2101"/>
          <a:stretch/>
        </p:blipFill>
        <p:spPr>
          <a:xfrm>
            <a:off x="309263" y="964100"/>
            <a:ext cx="1494505" cy="50439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hthoek 5"/>
          <p:cNvSpPr/>
          <p:nvPr/>
        </p:nvSpPr>
        <p:spPr>
          <a:xfrm>
            <a:off x="309263" y="5199507"/>
            <a:ext cx="527649" cy="560438"/>
          </a:xfrm>
          <a:prstGeom prst="rect">
            <a:avLst/>
          </a:prstGeom>
          <a:gradFill flip="none" rotWithShape="1">
            <a:gsLst>
              <a:gs pos="0">
                <a:srgbClr val="9FA28E">
                  <a:shade val="30000"/>
                  <a:satMod val="115000"/>
                </a:srgbClr>
              </a:gs>
              <a:gs pos="50000">
                <a:srgbClr val="9FA28E">
                  <a:shade val="67500"/>
                  <a:satMod val="115000"/>
                </a:srgbClr>
              </a:gs>
              <a:gs pos="100000">
                <a:srgbClr val="9FA28E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924687" y="993598"/>
            <a:ext cx="7378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  <a:p>
            <a:endParaRPr lang="nl-NL" sz="3200" dirty="0"/>
          </a:p>
          <a:p>
            <a:r>
              <a:rPr lang="nl-NL" sz="3200" dirty="0">
                <a:solidFill>
                  <a:schemeClr val="bg1"/>
                </a:solidFill>
              </a:rPr>
              <a:t>beschermende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09717" y="137652"/>
            <a:ext cx="2335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Corrosie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3" t="3777" r="19081" b="3320"/>
          <a:stretch/>
        </p:blipFill>
        <p:spPr>
          <a:xfrm>
            <a:off x="4572000" y="993598"/>
            <a:ext cx="1524000" cy="50144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0883647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7" t="-110" r="58174" b="2101"/>
          <a:stretch/>
        </p:blipFill>
        <p:spPr>
          <a:xfrm>
            <a:off x="309263" y="964100"/>
            <a:ext cx="1494505" cy="50439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hthoek 5"/>
          <p:cNvSpPr/>
          <p:nvPr/>
        </p:nvSpPr>
        <p:spPr>
          <a:xfrm>
            <a:off x="309263" y="5199507"/>
            <a:ext cx="527649" cy="560438"/>
          </a:xfrm>
          <a:prstGeom prst="rect">
            <a:avLst/>
          </a:prstGeom>
          <a:gradFill flip="none" rotWithShape="1">
            <a:gsLst>
              <a:gs pos="0">
                <a:srgbClr val="9FA28E">
                  <a:shade val="30000"/>
                  <a:satMod val="115000"/>
                </a:srgbClr>
              </a:gs>
              <a:gs pos="50000">
                <a:srgbClr val="9FA28E">
                  <a:shade val="67500"/>
                  <a:satMod val="115000"/>
                </a:srgbClr>
              </a:gs>
              <a:gs pos="100000">
                <a:srgbClr val="9FA28E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924687" y="993598"/>
            <a:ext cx="7378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aluminium			       ijzer</a:t>
            </a:r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>
                <a:solidFill>
                  <a:schemeClr val="bg1"/>
                </a:solidFill>
              </a:rPr>
              <a:t>beschermende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09717" y="137652"/>
            <a:ext cx="2335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Corrosie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3" t="3777" r="19081" b="3320"/>
          <a:stretch/>
        </p:blipFill>
        <p:spPr>
          <a:xfrm>
            <a:off x="4572000" y="993598"/>
            <a:ext cx="1524000" cy="50144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4FE37164-6C6D-4149-AC47-4CBAF7FE7097}"/>
              </a:ext>
            </a:extLst>
          </p:cNvPr>
          <p:cNvGrpSpPr/>
          <p:nvPr/>
        </p:nvGrpSpPr>
        <p:grpSpPr>
          <a:xfrm>
            <a:off x="482600" y="59821"/>
            <a:ext cx="8280400" cy="6734086"/>
            <a:chOff x="482600" y="59821"/>
            <a:chExt cx="8280400" cy="6734086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1DF05E6A-FFBA-4180-B493-C2DC80E487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55" b="1875"/>
            <a:stretch/>
          </p:blipFill>
          <p:spPr>
            <a:xfrm>
              <a:off x="482600" y="59821"/>
              <a:ext cx="8280400" cy="67340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6CD42EA3-1977-4B0C-84EE-7462F059769F}"/>
                </a:ext>
              </a:extLst>
            </p:cNvPr>
            <p:cNvSpPr/>
            <p:nvPr/>
          </p:nvSpPr>
          <p:spPr>
            <a:xfrm>
              <a:off x="1837267" y="6121400"/>
              <a:ext cx="2226733" cy="355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950C78D4-6343-45D8-803D-646B62B38650}"/>
                </a:ext>
              </a:extLst>
            </p:cNvPr>
            <p:cNvSpPr/>
            <p:nvPr/>
          </p:nvSpPr>
          <p:spPr>
            <a:xfrm>
              <a:off x="482600" y="5443671"/>
              <a:ext cx="141243" cy="410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" name="Afgeronde rechthoek 9">
            <a:extLst>
              <a:ext uri="{FF2B5EF4-FFF2-40B4-BE49-F238E27FC236}">
                <a16:creationId xmlns:a16="http://schemas.microsoft.com/office/drawing/2014/main" id="{3F199187-1C17-4E10-BE4E-63AB2676B04A}"/>
              </a:ext>
            </a:extLst>
          </p:cNvPr>
          <p:cNvSpPr/>
          <p:nvPr/>
        </p:nvSpPr>
        <p:spPr>
          <a:xfrm>
            <a:off x="6976198" y="4282219"/>
            <a:ext cx="389467" cy="1693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Afgeronde rechthoek 9">
            <a:extLst>
              <a:ext uri="{FF2B5EF4-FFF2-40B4-BE49-F238E27FC236}">
                <a16:creationId xmlns:a16="http://schemas.microsoft.com/office/drawing/2014/main" id="{74BADDFD-8D74-44CB-8F79-5F8C160DC4B5}"/>
              </a:ext>
            </a:extLst>
          </p:cNvPr>
          <p:cNvSpPr/>
          <p:nvPr/>
        </p:nvSpPr>
        <p:spPr>
          <a:xfrm>
            <a:off x="6976198" y="3177319"/>
            <a:ext cx="389467" cy="1693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1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7" t="-110" r="58174" b="2101"/>
          <a:stretch/>
        </p:blipFill>
        <p:spPr>
          <a:xfrm>
            <a:off x="309263" y="964100"/>
            <a:ext cx="1494505" cy="50439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hthoek 5"/>
          <p:cNvSpPr/>
          <p:nvPr/>
        </p:nvSpPr>
        <p:spPr>
          <a:xfrm>
            <a:off x="309263" y="5199507"/>
            <a:ext cx="527649" cy="560438"/>
          </a:xfrm>
          <a:prstGeom prst="rect">
            <a:avLst/>
          </a:prstGeom>
          <a:gradFill flip="none" rotWithShape="1">
            <a:gsLst>
              <a:gs pos="0">
                <a:srgbClr val="9FA28E">
                  <a:shade val="30000"/>
                  <a:satMod val="115000"/>
                </a:srgbClr>
              </a:gs>
              <a:gs pos="50000">
                <a:srgbClr val="9FA28E">
                  <a:shade val="67500"/>
                  <a:satMod val="115000"/>
                </a:srgbClr>
              </a:gs>
              <a:gs pos="100000">
                <a:srgbClr val="9FA28E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924687" y="993598"/>
            <a:ext cx="7378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aluminium			       ijzer</a:t>
            </a:r>
          </a:p>
          <a:p>
            <a:endParaRPr lang="nl-NL" sz="3200" dirty="0"/>
          </a:p>
          <a:p>
            <a:r>
              <a:rPr lang="nl-NL" sz="3200" dirty="0">
                <a:solidFill>
                  <a:srgbClr val="FF0000"/>
                </a:solidFill>
              </a:rPr>
              <a:t>sterke                                    minder sterke reductor                               reductor</a:t>
            </a:r>
          </a:p>
          <a:p>
            <a:r>
              <a:rPr lang="nl-NL" sz="3200" dirty="0" err="1">
                <a:solidFill>
                  <a:schemeClr val="bg1"/>
                </a:solidFill>
              </a:rPr>
              <a:t>eschermende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09717" y="137652"/>
            <a:ext cx="2335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Corrosie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3" t="3777" r="19081" b="3320"/>
          <a:stretch/>
        </p:blipFill>
        <p:spPr>
          <a:xfrm>
            <a:off x="4572000" y="993598"/>
            <a:ext cx="1524000" cy="50144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437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7" t="-110" r="58174" b="2101"/>
          <a:stretch/>
        </p:blipFill>
        <p:spPr>
          <a:xfrm>
            <a:off x="309263" y="964100"/>
            <a:ext cx="1494505" cy="50439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hthoek 5"/>
          <p:cNvSpPr/>
          <p:nvPr/>
        </p:nvSpPr>
        <p:spPr>
          <a:xfrm>
            <a:off x="309263" y="5199507"/>
            <a:ext cx="527649" cy="560438"/>
          </a:xfrm>
          <a:prstGeom prst="rect">
            <a:avLst/>
          </a:prstGeom>
          <a:gradFill flip="none" rotWithShape="1">
            <a:gsLst>
              <a:gs pos="0">
                <a:srgbClr val="9FA28E">
                  <a:shade val="30000"/>
                  <a:satMod val="115000"/>
                </a:srgbClr>
              </a:gs>
              <a:gs pos="50000">
                <a:srgbClr val="9FA28E">
                  <a:shade val="67500"/>
                  <a:satMod val="115000"/>
                </a:srgbClr>
              </a:gs>
              <a:gs pos="100000">
                <a:srgbClr val="9FA28E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924687" y="993598"/>
            <a:ext cx="737870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aluminium			       ijzer</a:t>
            </a:r>
          </a:p>
          <a:p>
            <a:endParaRPr lang="nl-NL" sz="3200" dirty="0"/>
          </a:p>
          <a:p>
            <a:r>
              <a:rPr lang="nl-NL" sz="3200" dirty="0">
                <a:solidFill>
                  <a:srgbClr val="FF0000"/>
                </a:solidFill>
              </a:rPr>
              <a:t>sterke                                    minder sterke reductor                               reductor</a:t>
            </a:r>
          </a:p>
          <a:p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dirty="0">
                <a:solidFill>
                  <a:srgbClr val="FF0000"/>
                </a:solidFill>
              </a:rPr>
              <a:t>           </a:t>
            </a:r>
            <a:r>
              <a:rPr lang="nl-NL" sz="5400" dirty="0">
                <a:solidFill>
                  <a:srgbClr val="FF0000"/>
                </a:solidFill>
              </a:rPr>
              <a:t>?                         ?</a:t>
            </a:r>
          </a:p>
          <a:p>
            <a:endParaRPr lang="nl-NL" sz="3200" dirty="0"/>
          </a:p>
          <a:p>
            <a:r>
              <a:rPr lang="nl-NL" sz="3200" dirty="0">
                <a:solidFill>
                  <a:schemeClr val="bg1"/>
                </a:solidFill>
              </a:rPr>
              <a:t>beschermende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09717" y="137652"/>
            <a:ext cx="2335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Corrosie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3" t="3777" r="19081" b="3320"/>
          <a:stretch/>
        </p:blipFill>
        <p:spPr>
          <a:xfrm>
            <a:off x="4572000" y="993598"/>
            <a:ext cx="1524000" cy="50144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18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7" t="-110" r="58174" b="2101"/>
          <a:stretch/>
        </p:blipFill>
        <p:spPr>
          <a:xfrm>
            <a:off x="309263" y="964100"/>
            <a:ext cx="1494505" cy="50439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hthoek 5"/>
          <p:cNvSpPr/>
          <p:nvPr/>
        </p:nvSpPr>
        <p:spPr>
          <a:xfrm>
            <a:off x="309263" y="5199507"/>
            <a:ext cx="527649" cy="560438"/>
          </a:xfrm>
          <a:prstGeom prst="rect">
            <a:avLst/>
          </a:prstGeom>
          <a:gradFill flip="none" rotWithShape="1">
            <a:gsLst>
              <a:gs pos="0">
                <a:srgbClr val="9FA28E">
                  <a:shade val="30000"/>
                  <a:satMod val="115000"/>
                </a:srgbClr>
              </a:gs>
              <a:gs pos="50000">
                <a:srgbClr val="9FA28E">
                  <a:shade val="67500"/>
                  <a:satMod val="115000"/>
                </a:srgbClr>
              </a:gs>
              <a:gs pos="100000">
                <a:srgbClr val="9FA28E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924687" y="993598"/>
            <a:ext cx="7378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aluminium			       ijzer</a:t>
            </a:r>
          </a:p>
          <a:p>
            <a:endParaRPr lang="nl-NL" sz="3200" dirty="0"/>
          </a:p>
          <a:p>
            <a:r>
              <a:rPr lang="nl-NL" sz="3200" dirty="0"/>
              <a:t>sterke                                    minder sterke reductor                               reductor</a:t>
            </a:r>
          </a:p>
          <a:p>
            <a:endParaRPr lang="nl-NL" sz="3200" dirty="0"/>
          </a:p>
          <a:p>
            <a:r>
              <a:rPr lang="nl-NL" sz="3200" dirty="0">
                <a:solidFill>
                  <a:schemeClr val="bg1"/>
                </a:solidFill>
              </a:rPr>
              <a:t>beschermende</a:t>
            </a:r>
          </a:p>
          <a:p>
            <a:r>
              <a:rPr lang="nl-NL" sz="3200" dirty="0">
                <a:solidFill>
                  <a:srgbClr val="FF0000"/>
                </a:solidFill>
              </a:rPr>
              <a:t>De oxidelaag                        </a:t>
            </a:r>
            <a:r>
              <a:rPr lang="nl-NL" sz="3200" dirty="0">
                <a:solidFill>
                  <a:schemeClr val="bg1"/>
                </a:solidFill>
              </a:rPr>
              <a:t>De oxidelaag</a:t>
            </a:r>
          </a:p>
          <a:p>
            <a:r>
              <a:rPr lang="nl-NL" sz="3200" dirty="0">
                <a:solidFill>
                  <a:srgbClr val="FF0000"/>
                </a:solidFill>
              </a:rPr>
              <a:t>beschermt.                           </a:t>
            </a:r>
            <a:r>
              <a:rPr lang="nl-NL" sz="3200" dirty="0">
                <a:solidFill>
                  <a:schemeClr val="bg1"/>
                </a:solidFill>
              </a:rPr>
              <a:t>beschermt .</a:t>
            </a:r>
          </a:p>
          <a:p>
            <a:r>
              <a:rPr lang="nl-NL" sz="3200" dirty="0">
                <a:solidFill>
                  <a:srgbClr val="FF0000"/>
                </a:solidFill>
              </a:rPr>
              <a:t>                                    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09717" y="137652"/>
            <a:ext cx="2335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Corrosie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3" t="3777" r="19081" b="3320"/>
          <a:stretch/>
        </p:blipFill>
        <p:spPr>
          <a:xfrm>
            <a:off x="4572000" y="993598"/>
            <a:ext cx="1524000" cy="50144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780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7" t="-110" r="58174" b="2101"/>
          <a:stretch/>
        </p:blipFill>
        <p:spPr>
          <a:xfrm>
            <a:off x="309263" y="964100"/>
            <a:ext cx="1494505" cy="50439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hthoek 5"/>
          <p:cNvSpPr/>
          <p:nvPr/>
        </p:nvSpPr>
        <p:spPr>
          <a:xfrm>
            <a:off x="309263" y="5199507"/>
            <a:ext cx="527649" cy="560438"/>
          </a:xfrm>
          <a:prstGeom prst="rect">
            <a:avLst/>
          </a:prstGeom>
          <a:gradFill flip="none" rotWithShape="1">
            <a:gsLst>
              <a:gs pos="0">
                <a:srgbClr val="9FA28E">
                  <a:shade val="30000"/>
                  <a:satMod val="115000"/>
                </a:srgbClr>
              </a:gs>
              <a:gs pos="50000">
                <a:srgbClr val="9FA28E">
                  <a:shade val="67500"/>
                  <a:satMod val="115000"/>
                </a:srgbClr>
              </a:gs>
              <a:gs pos="100000">
                <a:srgbClr val="9FA28E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924687" y="993598"/>
            <a:ext cx="73787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aluminium			       ijzer</a:t>
            </a:r>
          </a:p>
          <a:p>
            <a:endParaRPr lang="nl-NL" sz="3200" dirty="0"/>
          </a:p>
          <a:p>
            <a:r>
              <a:rPr lang="nl-NL" sz="3200" dirty="0"/>
              <a:t>sterke                                    minder sterke reductor                               reductor</a:t>
            </a:r>
          </a:p>
          <a:p>
            <a:endParaRPr lang="nl-NL" sz="3200" dirty="0"/>
          </a:p>
          <a:p>
            <a:r>
              <a:rPr lang="nl-NL" sz="3200" dirty="0">
                <a:solidFill>
                  <a:schemeClr val="bg1"/>
                </a:solidFill>
              </a:rPr>
              <a:t>beschermende</a:t>
            </a:r>
          </a:p>
          <a:p>
            <a:r>
              <a:rPr lang="nl-NL" sz="3200" dirty="0"/>
              <a:t>De oxidelaag                        </a:t>
            </a:r>
            <a:r>
              <a:rPr lang="nl-NL" sz="3200" dirty="0">
                <a:solidFill>
                  <a:schemeClr val="bg1"/>
                </a:solidFill>
              </a:rPr>
              <a:t>De oxidelaag</a:t>
            </a:r>
          </a:p>
          <a:p>
            <a:r>
              <a:rPr lang="nl-NL" sz="3200" dirty="0"/>
              <a:t>beschermt:                           </a:t>
            </a:r>
            <a:r>
              <a:rPr lang="nl-NL" sz="3200" dirty="0">
                <a:solidFill>
                  <a:schemeClr val="bg1"/>
                </a:solidFill>
              </a:rPr>
              <a:t>beschermt niet:</a:t>
            </a:r>
          </a:p>
          <a:p>
            <a:r>
              <a:rPr lang="nl-NL" sz="3200" dirty="0">
                <a:solidFill>
                  <a:srgbClr val="FF0000"/>
                </a:solidFill>
              </a:rPr>
              <a:t>niet O</a:t>
            </a:r>
            <a:r>
              <a:rPr lang="nl-NL" sz="3200" baseline="-25000" dirty="0">
                <a:solidFill>
                  <a:srgbClr val="FF0000"/>
                </a:solidFill>
              </a:rPr>
              <a:t>2</a:t>
            </a:r>
            <a:r>
              <a:rPr lang="nl-NL" sz="3200" dirty="0">
                <a:solidFill>
                  <a:srgbClr val="FF0000"/>
                </a:solidFill>
              </a:rPr>
              <a:t>                                 </a:t>
            </a:r>
            <a:r>
              <a:rPr lang="nl-NL" sz="800" dirty="0">
                <a:solidFill>
                  <a:srgbClr val="FF0000"/>
                </a:solidFill>
              </a:rPr>
              <a:t>       </a:t>
            </a:r>
            <a:r>
              <a:rPr lang="nl-NL" sz="3200" dirty="0">
                <a:solidFill>
                  <a:schemeClr val="bg1"/>
                </a:solidFill>
              </a:rPr>
              <a:t>wel O</a:t>
            </a:r>
            <a:r>
              <a:rPr lang="nl-NL" sz="3200" baseline="-25000" dirty="0">
                <a:solidFill>
                  <a:schemeClr val="bg1"/>
                </a:solidFill>
              </a:rPr>
              <a:t>2</a:t>
            </a:r>
            <a:r>
              <a:rPr lang="nl-NL" sz="3200" baseline="-25000" dirty="0">
                <a:solidFill>
                  <a:srgbClr val="FF0000"/>
                </a:solidFill>
              </a:rPr>
              <a:t> </a:t>
            </a:r>
            <a:r>
              <a:rPr lang="nl-NL" sz="3200" dirty="0">
                <a:solidFill>
                  <a:srgbClr val="FF0000"/>
                </a:solidFill>
              </a:rPr>
              <a:t>doorlaatbaar.                       </a:t>
            </a:r>
            <a:r>
              <a:rPr lang="nl-NL" sz="3200" dirty="0">
                <a:solidFill>
                  <a:schemeClr val="bg1"/>
                </a:solidFill>
              </a:rPr>
              <a:t>doorlaatbaar.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09717" y="137652"/>
            <a:ext cx="2335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Corrosie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3" t="3777" r="19081" b="3320"/>
          <a:stretch/>
        </p:blipFill>
        <p:spPr>
          <a:xfrm>
            <a:off x="4572000" y="993598"/>
            <a:ext cx="1524000" cy="50144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467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7" t="-110" r="58174" b="2101"/>
          <a:stretch/>
        </p:blipFill>
        <p:spPr>
          <a:xfrm>
            <a:off x="309263" y="964100"/>
            <a:ext cx="1494505" cy="50439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hthoek 5"/>
          <p:cNvSpPr/>
          <p:nvPr/>
        </p:nvSpPr>
        <p:spPr>
          <a:xfrm>
            <a:off x="309263" y="5199507"/>
            <a:ext cx="527649" cy="560438"/>
          </a:xfrm>
          <a:prstGeom prst="rect">
            <a:avLst/>
          </a:prstGeom>
          <a:gradFill flip="none" rotWithShape="1">
            <a:gsLst>
              <a:gs pos="0">
                <a:srgbClr val="9FA28E">
                  <a:shade val="30000"/>
                  <a:satMod val="115000"/>
                </a:srgbClr>
              </a:gs>
              <a:gs pos="50000">
                <a:srgbClr val="9FA28E">
                  <a:shade val="67500"/>
                  <a:satMod val="115000"/>
                </a:srgbClr>
              </a:gs>
              <a:gs pos="100000">
                <a:srgbClr val="9FA28E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924687" y="993598"/>
            <a:ext cx="73787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aluminium			       ijzer</a:t>
            </a:r>
          </a:p>
          <a:p>
            <a:endParaRPr lang="nl-NL" sz="3200" dirty="0"/>
          </a:p>
          <a:p>
            <a:r>
              <a:rPr lang="nl-NL" sz="3200" dirty="0"/>
              <a:t>sterke                                    minder sterke reductor                               reductor</a:t>
            </a:r>
          </a:p>
          <a:p>
            <a:endParaRPr lang="nl-NL" sz="3200" dirty="0"/>
          </a:p>
          <a:p>
            <a:r>
              <a:rPr lang="nl-NL" sz="3200" dirty="0">
                <a:solidFill>
                  <a:schemeClr val="bg1"/>
                </a:solidFill>
              </a:rPr>
              <a:t>beschermende</a:t>
            </a:r>
          </a:p>
          <a:p>
            <a:r>
              <a:rPr lang="nl-NL" sz="3200" dirty="0"/>
              <a:t>De oxidelaag                        De oxidelaag</a:t>
            </a:r>
          </a:p>
          <a:p>
            <a:r>
              <a:rPr lang="nl-NL" sz="3200" dirty="0"/>
              <a:t>beschermt:                           beschermt niet.</a:t>
            </a:r>
          </a:p>
          <a:p>
            <a:r>
              <a:rPr lang="nl-NL" sz="3200" dirty="0">
                <a:solidFill>
                  <a:srgbClr val="FF0000"/>
                </a:solidFill>
              </a:rPr>
              <a:t>niet O</a:t>
            </a:r>
            <a:r>
              <a:rPr lang="nl-NL" sz="3200" baseline="-25000" dirty="0">
                <a:solidFill>
                  <a:srgbClr val="FF0000"/>
                </a:solidFill>
              </a:rPr>
              <a:t>2</a:t>
            </a:r>
            <a:r>
              <a:rPr lang="nl-NL" sz="3200" dirty="0">
                <a:solidFill>
                  <a:srgbClr val="FF0000"/>
                </a:solidFill>
              </a:rPr>
              <a:t>                                 </a:t>
            </a:r>
            <a:r>
              <a:rPr lang="nl-NL" sz="800" dirty="0">
                <a:solidFill>
                  <a:srgbClr val="FF0000"/>
                </a:solidFill>
              </a:rPr>
              <a:t>       </a:t>
            </a:r>
            <a:r>
              <a:rPr lang="nl-NL" sz="3200" dirty="0">
                <a:solidFill>
                  <a:schemeClr val="bg1"/>
                </a:solidFill>
              </a:rPr>
              <a:t>wel O</a:t>
            </a:r>
            <a:r>
              <a:rPr lang="nl-NL" sz="3200" baseline="-25000" dirty="0">
                <a:solidFill>
                  <a:schemeClr val="bg1"/>
                </a:solidFill>
              </a:rPr>
              <a:t>2 </a:t>
            </a:r>
            <a:r>
              <a:rPr lang="nl-NL" sz="3200" dirty="0">
                <a:solidFill>
                  <a:srgbClr val="FF0000"/>
                </a:solidFill>
              </a:rPr>
              <a:t>doorlaatbaar.                       </a:t>
            </a:r>
            <a:r>
              <a:rPr lang="nl-NL" sz="3200" dirty="0">
                <a:solidFill>
                  <a:schemeClr val="bg1"/>
                </a:solidFill>
              </a:rPr>
              <a:t>doorlaatbaar.                                    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09717" y="137652"/>
            <a:ext cx="2335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Corrosie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3" t="3777" r="19081" b="3320"/>
          <a:stretch/>
        </p:blipFill>
        <p:spPr>
          <a:xfrm>
            <a:off x="4572000" y="993598"/>
            <a:ext cx="1524000" cy="50144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859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7" t="-110" r="58174" b="2101"/>
          <a:stretch/>
        </p:blipFill>
        <p:spPr>
          <a:xfrm>
            <a:off x="309263" y="964100"/>
            <a:ext cx="1494505" cy="50439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hthoek 5"/>
          <p:cNvSpPr/>
          <p:nvPr/>
        </p:nvSpPr>
        <p:spPr>
          <a:xfrm>
            <a:off x="309263" y="5199507"/>
            <a:ext cx="527649" cy="560438"/>
          </a:xfrm>
          <a:prstGeom prst="rect">
            <a:avLst/>
          </a:prstGeom>
          <a:gradFill flip="none" rotWithShape="1">
            <a:gsLst>
              <a:gs pos="0">
                <a:srgbClr val="9FA28E">
                  <a:shade val="30000"/>
                  <a:satMod val="115000"/>
                </a:srgbClr>
              </a:gs>
              <a:gs pos="50000">
                <a:srgbClr val="9FA28E">
                  <a:shade val="67500"/>
                  <a:satMod val="115000"/>
                </a:srgbClr>
              </a:gs>
              <a:gs pos="100000">
                <a:srgbClr val="9FA28E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924687" y="993598"/>
            <a:ext cx="73787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aluminium			       ijzer</a:t>
            </a:r>
          </a:p>
          <a:p>
            <a:endParaRPr lang="nl-NL" sz="3200" dirty="0"/>
          </a:p>
          <a:p>
            <a:r>
              <a:rPr lang="nl-NL" sz="3200" dirty="0"/>
              <a:t>sterke                                    minder sterke reductor                               reductor</a:t>
            </a:r>
          </a:p>
          <a:p>
            <a:endParaRPr lang="nl-NL" sz="3200" dirty="0"/>
          </a:p>
          <a:p>
            <a:r>
              <a:rPr lang="nl-NL" sz="3200" dirty="0">
                <a:solidFill>
                  <a:schemeClr val="bg1"/>
                </a:solidFill>
              </a:rPr>
              <a:t>beschermende</a:t>
            </a:r>
          </a:p>
          <a:p>
            <a:r>
              <a:rPr lang="nl-NL" sz="3200" dirty="0"/>
              <a:t>De oxidelaag                        De oxidelaag</a:t>
            </a:r>
          </a:p>
          <a:p>
            <a:r>
              <a:rPr lang="nl-NL" sz="3200" dirty="0"/>
              <a:t>beschermt:                           beschermt niet:</a:t>
            </a:r>
          </a:p>
          <a:p>
            <a:r>
              <a:rPr lang="nl-NL" sz="3200" dirty="0">
                <a:solidFill>
                  <a:srgbClr val="FF0000"/>
                </a:solidFill>
              </a:rPr>
              <a:t>niet O</a:t>
            </a:r>
            <a:r>
              <a:rPr lang="nl-NL" sz="3200" baseline="-25000" dirty="0">
                <a:solidFill>
                  <a:srgbClr val="FF0000"/>
                </a:solidFill>
              </a:rPr>
              <a:t>2</a:t>
            </a:r>
            <a:r>
              <a:rPr lang="nl-NL" sz="3200" dirty="0">
                <a:solidFill>
                  <a:srgbClr val="FF0000"/>
                </a:solidFill>
              </a:rPr>
              <a:t>                                 </a:t>
            </a:r>
            <a:r>
              <a:rPr lang="nl-NL" sz="800" dirty="0">
                <a:solidFill>
                  <a:srgbClr val="FF0000"/>
                </a:solidFill>
              </a:rPr>
              <a:t>       </a:t>
            </a:r>
            <a:r>
              <a:rPr lang="nl-NL" sz="3200" dirty="0">
                <a:solidFill>
                  <a:srgbClr val="FF0000"/>
                </a:solidFill>
              </a:rPr>
              <a:t>wel O</a:t>
            </a:r>
            <a:r>
              <a:rPr lang="nl-NL" sz="3200" baseline="-25000" dirty="0">
                <a:solidFill>
                  <a:srgbClr val="FF0000"/>
                </a:solidFill>
              </a:rPr>
              <a:t>2 </a:t>
            </a:r>
            <a:r>
              <a:rPr lang="nl-NL" sz="3200" dirty="0">
                <a:solidFill>
                  <a:srgbClr val="FF0000"/>
                </a:solidFill>
              </a:rPr>
              <a:t>doorlaatbaar.                       doorlaatbaar.                                    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09717" y="137652"/>
            <a:ext cx="2335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Corrosie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3" t="3777" r="19081" b="3320"/>
          <a:stretch/>
        </p:blipFill>
        <p:spPr>
          <a:xfrm>
            <a:off x="4572000" y="993598"/>
            <a:ext cx="1524000" cy="50144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537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5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65C743CD-975A-3050-36AD-D270C351B19B}"/>
              </a:ext>
            </a:extLst>
          </p:cNvPr>
          <p:cNvSpPr txBox="1"/>
          <p:nvPr/>
        </p:nvSpPr>
        <p:spPr>
          <a:xfrm>
            <a:off x="109793" y="0"/>
            <a:ext cx="85906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Metaal</a:t>
            </a:r>
            <a:r>
              <a:rPr lang="nl-NL" sz="3200" dirty="0">
                <a:solidFill>
                  <a:srgbClr val="FF0000"/>
                </a:solidFill>
              </a:rPr>
              <a:t>rooster</a:t>
            </a: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l-NL" sz="2800" dirty="0">
                <a:solidFill>
                  <a:srgbClr val="FF0000"/>
                </a:solidFill>
              </a:rPr>
              <a:t>                      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7FFC7AC-0A21-ADC6-FA4A-5E5D16DE03D5}"/>
              </a:ext>
            </a:extLst>
          </p:cNvPr>
          <p:cNvSpPr txBox="1"/>
          <p:nvPr/>
        </p:nvSpPr>
        <p:spPr>
          <a:xfrm>
            <a:off x="111600" y="0"/>
            <a:ext cx="85906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Metaalrooster</a:t>
            </a: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l-NL" sz="2800" dirty="0">
                <a:solidFill>
                  <a:srgbClr val="FF0000"/>
                </a:solidFill>
              </a:rPr>
              <a:t>                       </a:t>
            </a:r>
          </a:p>
        </p:txBody>
      </p:sp>
      <p:sp>
        <p:nvSpPr>
          <p:cNvPr id="107" name="Tekstvak 106"/>
          <p:cNvSpPr txBox="1"/>
          <p:nvPr/>
        </p:nvSpPr>
        <p:spPr>
          <a:xfrm>
            <a:off x="160313" y="3408572"/>
            <a:ext cx="85906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Metaalrooster</a:t>
            </a: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l-NL" sz="2800" dirty="0">
                <a:solidFill>
                  <a:srgbClr val="FF0000"/>
                </a:solidFill>
              </a:rPr>
              <a:t>                       </a:t>
            </a:r>
          </a:p>
        </p:txBody>
      </p:sp>
      <p:grpSp>
        <p:nvGrpSpPr>
          <p:cNvPr id="75" name="Groep 74"/>
          <p:cNvGrpSpPr/>
          <p:nvPr/>
        </p:nvGrpSpPr>
        <p:grpSpPr>
          <a:xfrm>
            <a:off x="1283514" y="510856"/>
            <a:ext cx="4000500" cy="2476500"/>
            <a:chOff x="4736108" y="70433"/>
            <a:chExt cx="4000500" cy="2476500"/>
          </a:xfrm>
          <a:solidFill>
            <a:schemeClr val="accent2">
              <a:lumMod val="75000"/>
            </a:schemeClr>
          </a:solidFill>
        </p:grpSpPr>
        <p:pic>
          <p:nvPicPr>
            <p:cNvPr id="76" name="Afbeelding 7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108" y="70433"/>
              <a:ext cx="4000500" cy="2476500"/>
            </a:xfrm>
            <a:prstGeom prst="rect">
              <a:avLst/>
            </a:prstGeom>
            <a:grpFill/>
          </p:spPr>
        </p:pic>
        <p:grpSp>
          <p:nvGrpSpPr>
            <p:cNvPr id="77" name="Groep 76"/>
            <p:cNvGrpSpPr/>
            <p:nvPr/>
          </p:nvGrpSpPr>
          <p:grpSpPr>
            <a:xfrm>
              <a:off x="4875400" y="261719"/>
              <a:ext cx="3861208" cy="2215305"/>
              <a:chOff x="4875400" y="261719"/>
              <a:chExt cx="3861208" cy="2215305"/>
            </a:xfrm>
            <a:grpFill/>
          </p:grpSpPr>
          <p:sp>
            <p:nvSpPr>
              <p:cNvPr id="78" name="Rechthoek 77"/>
              <p:cNvSpPr/>
              <p:nvPr/>
            </p:nvSpPr>
            <p:spPr>
              <a:xfrm>
                <a:off x="5679347" y="755009"/>
                <a:ext cx="2910980" cy="352338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Rechthoek 78"/>
              <p:cNvSpPr/>
              <p:nvPr/>
            </p:nvSpPr>
            <p:spPr>
              <a:xfrm>
                <a:off x="5575010" y="1499970"/>
                <a:ext cx="2910980" cy="3523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Ovaal 79"/>
              <p:cNvSpPr/>
              <p:nvPr/>
            </p:nvSpPr>
            <p:spPr>
              <a:xfrm>
                <a:off x="6283875" y="2326022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/>
              <p:cNvSpPr/>
              <p:nvPr/>
            </p:nvSpPr>
            <p:spPr>
              <a:xfrm>
                <a:off x="8519020" y="2175020"/>
                <a:ext cx="217588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/>
              <p:cNvSpPr/>
              <p:nvPr/>
            </p:nvSpPr>
            <p:spPr>
              <a:xfrm>
                <a:off x="6992223" y="2014363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Ovaal 82"/>
              <p:cNvSpPr/>
              <p:nvPr/>
            </p:nvSpPr>
            <p:spPr>
              <a:xfrm>
                <a:off x="5536733" y="2169430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/>
              <p:cNvSpPr/>
              <p:nvPr/>
            </p:nvSpPr>
            <p:spPr>
              <a:xfrm>
                <a:off x="5465426" y="1875816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/>
              <p:cNvSpPr/>
              <p:nvPr/>
            </p:nvSpPr>
            <p:spPr>
              <a:xfrm>
                <a:off x="5789800" y="172481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Ovaal 85"/>
              <p:cNvSpPr/>
              <p:nvPr/>
            </p:nvSpPr>
            <p:spPr>
              <a:xfrm>
                <a:off x="4875400" y="261719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/>
              <p:cNvSpPr/>
              <p:nvPr/>
            </p:nvSpPr>
            <p:spPr>
              <a:xfrm>
                <a:off x="7013195" y="68121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/>
              <p:cNvSpPr/>
              <p:nvPr/>
            </p:nvSpPr>
            <p:spPr>
              <a:xfrm>
                <a:off x="7215928" y="145636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/>
              <p:cNvSpPr/>
              <p:nvPr/>
            </p:nvSpPr>
            <p:spPr>
              <a:xfrm>
                <a:off x="8414683" y="1043643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/>
              <p:cNvSpPr/>
              <p:nvPr/>
            </p:nvSpPr>
            <p:spPr>
              <a:xfrm>
                <a:off x="6518249" y="704675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57" name="Ovaal 56"/>
          <p:cNvSpPr/>
          <p:nvPr/>
        </p:nvSpPr>
        <p:spPr>
          <a:xfrm>
            <a:off x="1524083" y="114981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0" name="Ovaal 59"/>
          <p:cNvSpPr/>
          <p:nvPr/>
        </p:nvSpPr>
        <p:spPr>
          <a:xfrm>
            <a:off x="3174455" y="107562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1" name="Ovaal 60"/>
          <p:cNvSpPr/>
          <p:nvPr/>
        </p:nvSpPr>
        <p:spPr>
          <a:xfrm>
            <a:off x="1429535" y="235171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2" name="Ovaal 61"/>
          <p:cNvSpPr/>
          <p:nvPr/>
        </p:nvSpPr>
        <p:spPr>
          <a:xfrm>
            <a:off x="2155446" y="87464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72" name="Ovaal 71"/>
          <p:cNvSpPr/>
          <p:nvPr/>
        </p:nvSpPr>
        <p:spPr>
          <a:xfrm>
            <a:off x="2356781" y="2157431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05" name="Ovaal 104"/>
          <p:cNvSpPr/>
          <p:nvPr/>
        </p:nvSpPr>
        <p:spPr>
          <a:xfrm>
            <a:off x="3349291" y="230664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08" name="Ovaal 107"/>
          <p:cNvSpPr/>
          <p:nvPr/>
        </p:nvSpPr>
        <p:spPr>
          <a:xfrm>
            <a:off x="4129475" y="221179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3" name="Ovaal 112"/>
          <p:cNvSpPr/>
          <p:nvPr/>
        </p:nvSpPr>
        <p:spPr>
          <a:xfrm>
            <a:off x="2253048" y="178436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4" name="Ovaal 113"/>
          <p:cNvSpPr/>
          <p:nvPr/>
        </p:nvSpPr>
        <p:spPr>
          <a:xfrm>
            <a:off x="3834543" y="1190909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6" name="Ovaal 115"/>
          <p:cNvSpPr/>
          <p:nvPr/>
        </p:nvSpPr>
        <p:spPr>
          <a:xfrm>
            <a:off x="4931082" y="114981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20" name="Ovaal 119"/>
          <p:cNvSpPr/>
          <p:nvPr/>
        </p:nvSpPr>
        <p:spPr>
          <a:xfrm>
            <a:off x="4901342" y="231835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grpSp>
        <p:nvGrpSpPr>
          <p:cNvPr id="33" name="Groep 32"/>
          <p:cNvGrpSpPr/>
          <p:nvPr/>
        </p:nvGrpSpPr>
        <p:grpSpPr>
          <a:xfrm>
            <a:off x="5063854" y="510856"/>
            <a:ext cx="4000500" cy="2476500"/>
            <a:chOff x="4736108" y="70433"/>
            <a:chExt cx="4000500" cy="2476500"/>
          </a:xfrm>
          <a:solidFill>
            <a:schemeClr val="accent2">
              <a:lumMod val="75000"/>
            </a:schemeClr>
          </a:solidFill>
        </p:grpSpPr>
        <p:pic>
          <p:nvPicPr>
            <p:cNvPr id="34" name="Afbeelding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108" y="70433"/>
              <a:ext cx="4000500" cy="2476500"/>
            </a:xfrm>
            <a:prstGeom prst="rect">
              <a:avLst/>
            </a:prstGeom>
            <a:grpFill/>
          </p:spPr>
        </p:pic>
        <p:grpSp>
          <p:nvGrpSpPr>
            <p:cNvPr id="35" name="Groep 34"/>
            <p:cNvGrpSpPr/>
            <p:nvPr/>
          </p:nvGrpSpPr>
          <p:grpSpPr>
            <a:xfrm>
              <a:off x="4875400" y="261719"/>
              <a:ext cx="3861208" cy="2215305"/>
              <a:chOff x="4875400" y="261719"/>
              <a:chExt cx="3861208" cy="2215305"/>
            </a:xfrm>
            <a:grpFill/>
          </p:grpSpPr>
          <p:sp>
            <p:nvSpPr>
              <p:cNvPr id="36" name="Rechthoek 35"/>
              <p:cNvSpPr/>
              <p:nvPr/>
            </p:nvSpPr>
            <p:spPr>
              <a:xfrm>
                <a:off x="5679347" y="755009"/>
                <a:ext cx="2910980" cy="352338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" name="Rechthoek 36"/>
              <p:cNvSpPr/>
              <p:nvPr/>
            </p:nvSpPr>
            <p:spPr>
              <a:xfrm>
                <a:off x="5575010" y="1499970"/>
                <a:ext cx="2910980" cy="3523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Ovaal 37"/>
              <p:cNvSpPr/>
              <p:nvPr/>
            </p:nvSpPr>
            <p:spPr>
              <a:xfrm>
                <a:off x="6283875" y="2326022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Ovaal 38"/>
              <p:cNvSpPr/>
              <p:nvPr/>
            </p:nvSpPr>
            <p:spPr>
              <a:xfrm>
                <a:off x="8519020" y="2175020"/>
                <a:ext cx="217588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Ovaal 39"/>
              <p:cNvSpPr/>
              <p:nvPr/>
            </p:nvSpPr>
            <p:spPr>
              <a:xfrm>
                <a:off x="6992223" y="2014363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Ovaal 40"/>
              <p:cNvSpPr/>
              <p:nvPr/>
            </p:nvSpPr>
            <p:spPr>
              <a:xfrm>
                <a:off x="5536733" y="2169430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Ovaal 41"/>
              <p:cNvSpPr/>
              <p:nvPr/>
            </p:nvSpPr>
            <p:spPr>
              <a:xfrm>
                <a:off x="5465426" y="1875816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Ovaal 42"/>
              <p:cNvSpPr/>
              <p:nvPr/>
            </p:nvSpPr>
            <p:spPr>
              <a:xfrm>
                <a:off x="5789800" y="172481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Ovaal 43"/>
              <p:cNvSpPr/>
              <p:nvPr/>
            </p:nvSpPr>
            <p:spPr>
              <a:xfrm>
                <a:off x="4875400" y="261719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Ovaal 44"/>
              <p:cNvSpPr/>
              <p:nvPr/>
            </p:nvSpPr>
            <p:spPr>
              <a:xfrm>
                <a:off x="7013195" y="68121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Ovaal 45"/>
              <p:cNvSpPr/>
              <p:nvPr/>
            </p:nvSpPr>
            <p:spPr>
              <a:xfrm>
                <a:off x="7215928" y="145636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Ovaal 46"/>
              <p:cNvSpPr/>
              <p:nvPr/>
            </p:nvSpPr>
            <p:spPr>
              <a:xfrm>
                <a:off x="8414683" y="1043643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Ovaal 47"/>
              <p:cNvSpPr/>
              <p:nvPr/>
            </p:nvSpPr>
            <p:spPr>
              <a:xfrm>
                <a:off x="6518249" y="704675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49" name="Ovaal 48"/>
          <p:cNvSpPr/>
          <p:nvPr/>
        </p:nvSpPr>
        <p:spPr>
          <a:xfrm>
            <a:off x="5283414" y="114981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2" name="Ovaal 51"/>
          <p:cNvSpPr/>
          <p:nvPr/>
        </p:nvSpPr>
        <p:spPr>
          <a:xfrm>
            <a:off x="6933786" y="107562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3" name="Ovaal 52"/>
          <p:cNvSpPr/>
          <p:nvPr/>
        </p:nvSpPr>
        <p:spPr>
          <a:xfrm>
            <a:off x="5188866" y="235171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4" name="Ovaal 53"/>
          <p:cNvSpPr/>
          <p:nvPr/>
        </p:nvSpPr>
        <p:spPr>
          <a:xfrm>
            <a:off x="5914777" y="87464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5" name="Ovaal 54"/>
          <p:cNvSpPr/>
          <p:nvPr/>
        </p:nvSpPr>
        <p:spPr>
          <a:xfrm>
            <a:off x="6116112" y="2157431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6" name="Ovaal 55"/>
          <p:cNvSpPr/>
          <p:nvPr/>
        </p:nvSpPr>
        <p:spPr>
          <a:xfrm>
            <a:off x="7108622" y="230664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5" name="Ovaal 64"/>
          <p:cNvSpPr/>
          <p:nvPr/>
        </p:nvSpPr>
        <p:spPr>
          <a:xfrm>
            <a:off x="6012379" y="178436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6" name="Ovaal 65"/>
          <p:cNvSpPr/>
          <p:nvPr/>
        </p:nvSpPr>
        <p:spPr>
          <a:xfrm>
            <a:off x="7593874" y="1190909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9" name="Ovaal 68"/>
          <p:cNvSpPr/>
          <p:nvPr/>
        </p:nvSpPr>
        <p:spPr>
          <a:xfrm>
            <a:off x="8660673" y="231835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grpSp>
        <p:nvGrpSpPr>
          <p:cNvPr id="211" name="Groep 210"/>
          <p:cNvGrpSpPr/>
          <p:nvPr/>
        </p:nvGrpSpPr>
        <p:grpSpPr>
          <a:xfrm>
            <a:off x="-2459409" y="510856"/>
            <a:ext cx="4000500" cy="2476500"/>
            <a:chOff x="4736108" y="70433"/>
            <a:chExt cx="4000500" cy="2476500"/>
          </a:xfrm>
          <a:solidFill>
            <a:schemeClr val="accent2">
              <a:lumMod val="75000"/>
            </a:schemeClr>
          </a:solidFill>
        </p:grpSpPr>
        <p:pic>
          <p:nvPicPr>
            <p:cNvPr id="212" name="Afbeelding 2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108" y="70433"/>
              <a:ext cx="4000500" cy="2476500"/>
            </a:xfrm>
            <a:prstGeom prst="rect">
              <a:avLst/>
            </a:prstGeom>
            <a:grpFill/>
          </p:spPr>
        </p:pic>
        <p:grpSp>
          <p:nvGrpSpPr>
            <p:cNvPr id="213" name="Groep 212"/>
            <p:cNvGrpSpPr/>
            <p:nvPr/>
          </p:nvGrpSpPr>
          <p:grpSpPr>
            <a:xfrm>
              <a:off x="4875400" y="261719"/>
              <a:ext cx="3861208" cy="2215305"/>
              <a:chOff x="4875400" y="261719"/>
              <a:chExt cx="3861208" cy="2215305"/>
            </a:xfrm>
            <a:grpFill/>
          </p:grpSpPr>
          <p:sp>
            <p:nvSpPr>
              <p:cNvPr id="214" name="Rechthoek 213"/>
              <p:cNvSpPr/>
              <p:nvPr/>
            </p:nvSpPr>
            <p:spPr>
              <a:xfrm>
                <a:off x="5679347" y="755009"/>
                <a:ext cx="2910980" cy="352338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5" name="Rechthoek 214"/>
              <p:cNvSpPr/>
              <p:nvPr/>
            </p:nvSpPr>
            <p:spPr>
              <a:xfrm>
                <a:off x="5575010" y="1499970"/>
                <a:ext cx="2910980" cy="3523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6" name="Ovaal 215"/>
              <p:cNvSpPr/>
              <p:nvPr/>
            </p:nvSpPr>
            <p:spPr>
              <a:xfrm>
                <a:off x="6283875" y="2326022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7" name="Ovaal 216"/>
              <p:cNvSpPr/>
              <p:nvPr/>
            </p:nvSpPr>
            <p:spPr>
              <a:xfrm>
                <a:off x="8519020" y="2175020"/>
                <a:ext cx="217588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8" name="Ovaal 217"/>
              <p:cNvSpPr/>
              <p:nvPr/>
            </p:nvSpPr>
            <p:spPr>
              <a:xfrm>
                <a:off x="6992223" y="2014363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9" name="Ovaal 218"/>
              <p:cNvSpPr/>
              <p:nvPr/>
            </p:nvSpPr>
            <p:spPr>
              <a:xfrm>
                <a:off x="5536733" y="2169430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0" name="Ovaal 219"/>
              <p:cNvSpPr/>
              <p:nvPr/>
            </p:nvSpPr>
            <p:spPr>
              <a:xfrm>
                <a:off x="5465426" y="1875816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1" name="Ovaal 220"/>
              <p:cNvSpPr/>
              <p:nvPr/>
            </p:nvSpPr>
            <p:spPr>
              <a:xfrm>
                <a:off x="5789800" y="172481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2" name="Ovaal 221"/>
              <p:cNvSpPr/>
              <p:nvPr/>
            </p:nvSpPr>
            <p:spPr>
              <a:xfrm>
                <a:off x="4875400" y="261719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3" name="Ovaal 222"/>
              <p:cNvSpPr/>
              <p:nvPr/>
            </p:nvSpPr>
            <p:spPr>
              <a:xfrm>
                <a:off x="7013195" y="68121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4" name="Ovaal 223"/>
              <p:cNvSpPr/>
              <p:nvPr/>
            </p:nvSpPr>
            <p:spPr>
              <a:xfrm>
                <a:off x="7215928" y="145636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5" name="Ovaal 224"/>
              <p:cNvSpPr/>
              <p:nvPr/>
            </p:nvSpPr>
            <p:spPr>
              <a:xfrm>
                <a:off x="8414683" y="1043643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6" name="Ovaal 225"/>
              <p:cNvSpPr/>
              <p:nvPr/>
            </p:nvSpPr>
            <p:spPr>
              <a:xfrm>
                <a:off x="6518249" y="704675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27" name="Ovaal 226"/>
          <p:cNvSpPr/>
          <p:nvPr/>
        </p:nvSpPr>
        <p:spPr>
          <a:xfrm>
            <a:off x="-2218840" y="114981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28" name="Ovaal 227"/>
          <p:cNvSpPr/>
          <p:nvPr/>
        </p:nvSpPr>
        <p:spPr>
          <a:xfrm>
            <a:off x="-1830400" y="1456805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29" name="Ovaal 228"/>
          <p:cNvSpPr/>
          <p:nvPr/>
        </p:nvSpPr>
        <p:spPr>
          <a:xfrm>
            <a:off x="-840335" y="1868562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0" name="Ovaal 229"/>
          <p:cNvSpPr/>
          <p:nvPr/>
        </p:nvSpPr>
        <p:spPr>
          <a:xfrm>
            <a:off x="-568468" y="107562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1" name="Ovaal 230"/>
          <p:cNvSpPr/>
          <p:nvPr/>
        </p:nvSpPr>
        <p:spPr>
          <a:xfrm>
            <a:off x="-2313388" y="235171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2" name="Ovaal 231"/>
          <p:cNvSpPr/>
          <p:nvPr/>
        </p:nvSpPr>
        <p:spPr>
          <a:xfrm>
            <a:off x="-1587477" y="87464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3" name="Ovaal 232"/>
          <p:cNvSpPr/>
          <p:nvPr/>
        </p:nvSpPr>
        <p:spPr>
          <a:xfrm>
            <a:off x="-1386142" y="2157431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4" name="Ovaal 233"/>
          <p:cNvSpPr/>
          <p:nvPr/>
        </p:nvSpPr>
        <p:spPr>
          <a:xfrm>
            <a:off x="-393632" y="230664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5" name="Ovaal 234"/>
          <p:cNvSpPr/>
          <p:nvPr/>
        </p:nvSpPr>
        <p:spPr>
          <a:xfrm>
            <a:off x="386552" y="221179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7" name="Ovaal 236"/>
          <p:cNvSpPr/>
          <p:nvPr/>
        </p:nvSpPr>
        <p:spPr>
          <a:xfrm>
            <a:off x="-1489875" y="178436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8" name="Ovaal 237"/>
          <p:cNvSpPr/>
          <p:nvPr/>
        </p:nvSpPr>
        <p:spPr>
          <a:xfrm>
            <a:off x="91620" y="1190909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41" name="Ovaal 240"/>
          <p:cNvSpPr/>
          <p:nvPr/>
        </p:nvSpPr>
        <p:spPr>
          <a:xfrm>
            <a:off x="1158419" y="231835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42" name="Ovaal 241"/>
          <p:cNvSpPr/>
          <p:nvPr/>
        </p:nvSpPr>
        <p:spPr>
          <a:xfrm>
            <a:off x="1540491" y="114981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43" name="Ovaal 242"/>
          <p:cNvSpPr/>
          <p:nvPr/>
        </p:nvSpPr>
        <p:spPr>
          <a:xfrm>
            <a:off x="1445943" y="235171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44" name="Rechthoek 243"/>
          <p:cNvSpPr/>
          <p:nvPr/>
        </p:nvSpPr>
        <p:spPr>
          <a:xfrm>
            <a:off x="-115445" y="2841729"/>
            <a:ext cx="9330996" cy="486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5" name="Rechthoek 244"/>
          <p:cNvSpPr/>
          <p:nvPr/>
        </p:nvSpPr>
        <p:spPr>
          <a:xfrm>
            <a:off x="-80566" y="651704"/>
            <a:ext cx="930147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11470" r="9223" b="20771"/>
          <a:stretch/>
        </p:blipFill>
        <p:spPr>
          <a:xfrm>
            <a:off x="4609240" y="3333229"/>
            <a:ext cx="4289989" cy="3401227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-156351" y="2865600"/>
            <a:ext cx="9280497" cy="404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-911642" y="-118800"/>
            <a:ext cx="10211285" cy="798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9C772DB8-C881-49EA-AC9F-BDB7F7253FE8}"/>
              </a:ext>
            </a:extLst>
          </p:cNvPr>
          <p:cNvGrpSpPr/>
          <p:nvPr/>
        </p:nvGrpSpPr>
        <p:grpSpPr>
          <a:xfrm>
            <a:off x="-107298" y="689577"/>
            <a:ext cx="9695474" cy="2155483"/>
            <a:chOff x="-107298" y="689577"/>
            <a:chExt cx="9695474" cy="2155483"/>
          </a:xfrm>
        </p:grpSpPr>
        <p:grpSp>
          <p:nvGrpSpPr>
            <p:cNvPr id="140" name="Groep 139">
              <a:extLst>
                <a:ext uri="{FF2B5EF4-FFF2-40B4-BE49-F238E27FC236}">
                  <a16:creationId xmlns:a16="http://schemas.microsoft.com/office/drawing/2014/main" id="{A2DA7490-2965-4580-BD05-D959117171C5}"/>
                </a:ext>
              </a:extLst>
            </p:cNvPr>
            <p:cNvGrpSpPr/>
            <p:nvPr/>
          </p:nvGrpSpPr>
          <p:grpSpPr>
            <a:xfrm>
              <a:off x="-92437" y="1411500"/>
              <a:ext cx="7441046" cy="699136"/>
              <a:chOff x="0" y="-4395"/>
              <a:chExt cx="9817259" cy="922396"/>
            </a:xfrm>
          </p:grpSpPr>
          <p:sp>
            <p:nvSpPr>
              <p:cNvPr id="149" name="Ovaal 148">
                <a:extLst>
                  <a:ext uri="{FF2B5EF4-FFF2-40B4-BE49-F238E27FC236}">
                    <a16:creationId xmlns:a16="http://schemas.microsoft.com/office/drawing/2014/main" id="{C0D135E2-EEDF-45C8-8CBA-8A0BAA3D4E5C}"/>
                  </a:ext>
                </a:extLst>
              </p:cNvPr>
              <p:cNvSpPr/>
              <p:nvPr/>
            </p:nvSpPr>
            <p:spPr>
              <a:xfrm>
                <a:off x="991976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2" name="Ovaal 141">
                <a:extLst>
                  <a:ext uri="{FF2B5EF4-FFF2-40B4-BE49-F238E27FC236}">
                    <a16:creationId xmlns:a16="http://schemas.microsoft.com/office/drawing/2014/main" id="{E3E18961-E037-4F80-B23B-79DA32F882DD}"/>
                  </a:ext>
                </a:extLst>
              </p:cNvPr>
              <p:cNvSpPr/>
              <p:nvPr/>
            </p:nvSpPr>
            <p:spPr>
              <a:xfrm>
                <a:off x="5946094" y="360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0" name="Ovaal 149">
                <a:extLst>
                  <a:ext uri="{FF2B5EF4-FFF2-40B4-BE49-F238E27FC236}">
                    <a16:creationId xmlns:a16="http://schemas.microsoft.com/office/drawing/2014/main" id="{CF5692B3-C261-43E2-99FE-834A8CD86680}"/>
                  </a:ext>
                </a:extLst>
              </p:cNvPr>
              <p:cNvSpPr/>
              <p:nvPr/>
            </p:nvSpPr>
            <p:spPr>
              <a:xfrm>
                <a:off x="6935919" y="360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4" name="Ovaal 143">
                <a:extLst>
                  <a:ext uri="{FF2B5EF4-FFF2-40B4-BE49-F238E27FC236}">
                    <a16:creationId xmlns:a16="http://schemas.microsoft.com/office/drawing/2014/main" id="{D44CBF30-382B-4E4B-A739-69561461684E}"/>
                  </a:ext>
                </a:extLst>
              </p:cNvPr>
              <p:cNvSpPr/>
              <p:nvPr/>
            </p:nvSpPr>
            <p:spPr>
              <a:xfrm>
                <a:off x="3967904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1" name="Ovaal 140">
                <a:extLst>
                  <a:ext uri="{FF2B5EF4-FFF2-40B4-BE49-F238E27FC236}">
                    <a16:creationId xmlns:a16="http://schemas.microsoft.com/office/drawing/2014/main" id="{3A2C6CFF-01B9-40F7-AA41-BF20C82925A3}"/>
                  </a:ext>
                </a:extLst>
              </p:cNvPr>
              <p:cNvSpPr/>
              <p:nvPr/>
            </p:nvSpPr>
            <p:spPr>
              <a:xfrm>
                <a:off x="2978428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3" name="Ovaal 142">
                <a:extLst>
                  <a:ext uri="{FF2B5EF4-FFF2-40B4-BE49-F238E27FC236}">
                    <a16:creationId xmlns:a16="http://schemas.microsoft.com/office/drawing/2014/main" id="{CB80FA73-FC8A-4FBB-A11D-5A513D56CB6A}"/>
                  </a:ext>
                </a:extLst>
              </p:cNvPr>
              <p:cNvSpPr/>
              <p:nvPr/>
            </p:nvSpPr>
            <p:spPr>
              <a:xfrm>
                <a:off x="4956999" y="-4395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5" name="Ovaal 144">
                <a:extLst>
                  <a:ext uri="{FF2B5EF4-FFF2-40B4-BE49-F238E27FC236}">
                    <a16:creationId xmlns:a16="http://schemas.microsoft.com/office/drawing/2014/main" id="{1DCA6376-DDFE-4CB8-8B85-EED783102719}"/>
                  </a:ext>
                </a:extLst>
              </p:cNvPr>
              <p:cNvSpPr/>
              <p:nvPr/>
            </p:nvSpPr>
            <p:spPr>
              <a:xfrm>
                <a:off x="7919389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6" name="Ovaal 145">
                <a:extLst>
                  <a:ext uri="{FF2B5EF4-FFF2-40B4-BE49-F238E27FC236}">
                    <a16:creationId xmlns:a16="http://schemas.microsoft.com/office/drawing/2014/main" id="{D818FA13-F9F2-4954-A589-EE3E2137BF38}"/>
                  </a:ext>
                </a:extLst>
              </p:cNvPr>
              <p:cNvSpPr/>
              <p:nvPr/>
            </p:nvSpPr>
            <p:spPr>
              <a:xfrm>
                <a:off x="8902859" y="360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7" name="Ovaal 146">
                <a:extLst>
                  <a:ext uri="{FF2B5EF4-FFF2-40B4-BE49-F238E27FC236}">
                    <a16:creationId xmlns:a16="http://schemas.microsoft.com/office/drawing/2014/main" id="{C17652A3-43D8-4D02-9F42-9DD7036B28AA}"/>
                  </a:ext>
                </a:extLst>
              </p:cNvPr>
              <p:cNvSpPr/>
              <p:nvPr/>
            </p:nvSpPr>
            <p:spPr>
              <a:xfrm>
                <a:off x="1983952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8" name="Ovaal 147">
                <a:extLst>
                  <a:ext uri="{FF2B5EF4-FFF2-40B4-BE49-F238E27FC236}">
                    <a16:creationId xmlns:a16="http://schemas.microsoft.com/office/drawing/2014/main" id="{0A790F58-3CB9-4E7B-B94E-8186353331CD}"/>
                  </a:ext>
                </a:extLst>
              </p:cNvPr>
              <p:cNvSpPr/>
              <p:nvPr/>
            </p:nvSpPr>
            <p:spPr>
              <a:xfrm>
                <a:off x="0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</p:grpSp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EB0E1D6E-1760-4606-AE60-B6F6C10B0D45}"/>
                </a:ext>
              </a:extLst>
            </p:cNvPr>
            <p:cNvGrpSpPr/>
            <p:nvPr/>
          </p:nvGrpSpPr>
          <p:grpSpPr>
            <a:xfrm>
              <a:off x="7373973" y="1411200"/>
              <a:ext cx="2196822" cy="693075"/>
              <a:chOff x="3081303" y="2965348"/>
              <a:chExt cx="2196822" cy="693075"/>
            </a:xfrm>
          </p:grpSpPr>
          <p:sp>
            <p:nvSpPr>
              <p:cNvPr id="135" name="Ovaal 134">
                <a:extLst>
                  <a:ext uri="{FF2B5EF4-FFF2-40B4-BE49-F238E27FC236}">
                    <a16:creationId xmlns:a16="http://schemas.microsoft.com/office/drawing/2014/main" id="{F764F463-08F7-40BC-954F-F5AE773CEF74}"/>
                  </a:ext>
                </a:extLst>
              </p:cNvPr>
              <p:cNvSpPr/>
              <p:nvPr/>
            </p:nvSpPr>
            <p:spPr>
              <a:xfrm>
                <a:off x="4585050" y="2965348"/>
                <a:ext cx="693075" cy="693075"/>
              </a:xfrm>
              <a:prstGeom prst="ellipse">
                <a:avLst/>
              </a:prstGeom>
              <a:solidFill>
                <a:srgbClr val="5B9BD5"/>
              </a:solidFill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3CEA0AA9-88A7-4442-840D-326B8C1B2871}"/>
                  </a:ext>
                </a:extLst>
              </p:cNvPr>
              <p:cNvSpPr/>
              <p:nvPr/>
            </p:nvSpPr>
            <p:spPr>
              <a:xfrm>
                <a:off x="3081303" y="2965348"/>
                <a:ext cx="693075" cy="693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37" name="Ovaal 136">
                <a:extLst>
                  <a:ext uri="{FF2B5EF4-FFF2-40B4-BE49-F238E27FC236}">
                    <a16:creationId xmlns:a16="http://schemas.microsoft.com/office/drawing/2014/main" id="{9397F115-727A-49C9-9E72-C854BA98E53E}"/>
                  </a:ext>
                </a:extLst>
              </p:cNvPr>
              <p:cNvSpPr/>
              <p:nvPr/>
            </p:nvSpPr>
            <p:spPr>
              <a:xfrm>
                <a:off x="3833177" y="2965348"/>
                <a:ext cx="693075" cy="693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</p:grp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59392079-A413-4DD1-8FF9-29972A6029C2}"/>
                </a:ext>
              </a:extLst>
            </p:cNvPr>
            <p:cNvGrpSpPr/>
            <p:nvPr/>
          </p:nvGrpSpPr>
          <p:grpSpPr>
            <a:xfrm>
              <a:off x="-107298" y="2145924"/>
              <a:ext cx="7441046" cy="699136"/>
              <a:chOff x="0" y="-4395"/>
              <a:chExt cx="9817259" cy="922396"/>
            </a:xfrm>
          </p:grpSpPr>
          <p:sp>
            <p:nvSpPr>
              <p:cNvPr id="162" name="Ovaal 161">
                <a:extLst>
                  <a:ext uri="{FF2B5EF4-FFF2-40B4-BE49-F238E27FC236}">
                    <a16:creationId xmlns:a16="http://schemas.microsoft.com/office/drawing/2014/main" id="{A8B9458D-3910-46A8-BD26-057D29F0EAC5}"/>
                  </a:ext>
                </a:extLst>
              </p:cNvPr>
              <p:cNvSpPr/>
              <p:nvPr/>
            </p:nvSpPr>
            <p:spPr>
              <a:xfrm>
                <a:off x="2978428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63" name="Ovaal 162">
                <a:extLst>
                  <a:ext uri="{FF2B5EF4-FFF2-40B4-BE49-F238E27FC236}">
                    <a16:creationId xmlns:a16="http://schemas.microsoft.com/office/drawing/2014/main" id="{07933534-4D64-48B0-9BCB-0F35D9663614}"/>
                  </a:ext>
                </a:extLst>
              </p:cNvPr>
              <p:cNvSpPr/>
              <p:nvPr/>
            </p:nvSpPr>
            <p:spPr>
              <a:xfrm>
                <a:off x="5946094" y="360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64" name="Ovaal 163">
                <a:extLst>
                  <a:ext uri="{FF2B5EF4-FFF2-40B4-BE49-F238E27FC236}">
                    <a16:creationId xmlns:a16="http://schemas.microsoft.com/office/drawing/2014/main" id="{07E0D474-DAD0-476F-92CC-87DC2CA47EA2}"/>
                  </a:ext>
                </a:extLst>
              </p:cNvPr>
              <p:cNvSpPr/>
              <p:nvPr/>
            </p:nvSpPr>
            <p:spPr>
              <a:xfrm>
                <a:off x="4956999" y="-4395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A19C4BB1-C570-4A7D-9839-5E977CD17FA7}"/>
                  </a:ext>
                </a:extLst>
              </p:cNvPr>
              <p:cNvSpPr/>
              <p:nvPr/>
            </p:nvSpPr>
            <p:spPr>
              <a:xfrm>
                <a:off x="3967904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66C1768D-03EA-4A55-A6B1-1C0F362155E2}"/>
                  </a:ext>
                </a:extLst>
              </p:cNvPr>
              <p:cNvSpPr/>
              <p:nvPr/>
            </p:nvSpPr>
            <p:spPr>
              <a:xfrm>
                <a:off x="7919389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67" name="Ovaal 166">
                <a:extLst>
                  <a:ext uri="{FF2B5EF4-FFF2-40B4-BE49-F238E27FC236}">
                    <a16:creationId xmlns:a16="http://schemas.microsoft.com/office/drawing/2014/main" id="{46C3D049-FA49-41F3-9905-2BBA641FE510}"/>
                  </a:ext>
                </a:extLst>
              </p:cNvPr>
              <p:cNvSpPr/>
              <p:nvPr/>
            </p:nvSpPr>
            <p:spPr>
              <a:xfrm>
                <a:off x="8902859" y="360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30A9CB61-C15B-4543-88F9-A95247507343}"/>
                  </a:ext>
                </a:extLst>
              </p:cNvPr>
              <p:cNvSpPr/>
              <p:nvPr/>
            </p:nvSpPr>
            <p:spPr>
              <a:xfrm>
                <a:off x="1983952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D21F8ED8-347F-455B-A58A-EF5CC71D9528}"/>
                  </a:ext>
                </a:extLst>
              </p:cNvPr>
              <p:cNvSpPr/>
              <p:nvPr/>
            </p:nvSpPr>
            <p:spPr>
              <a:xfrm>
                <a:off x="0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70" name="Ovaal 169">
                <a:extLst>
                  <a:ext uri="{FF2B5EF4-FFF2-40B4-BE49-F238E27FC236}">
                    <a16:creationId xmlns:a16="http://schemas.microsoft.com/office/drawing/2014/main" id="{FD7BD47E-FBDE-4522-94B8-96CFF2DA9969}"/>
                  </a:ext>
                </a:extLst>
              </p:cNvPr>
              <p:cNvSpPr/>
              <p:nvPr/>
            </p:nvSpPr>
            <p:spPr>
              <a:xfrm>
                <a:off x="991976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13B7AD6F-884E-4393-9C41-0963C9F21A37}"/>
                  </a:ext>
                </a:extLst>
              </p:cNvPr>
              <p:cNvSpPr/>
              <p:nvPr/>
            </p:nvSpPr>
            <p:spPr>
              <a:xfrm>
                <a:off x="6935919" y="360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</p:grp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2DEFC1CF-EEE4-4EDD-BB0A-EFC21BC62EFF}"/>
                </a:ext>
              </a:extLst>
            </p:cNvPr>
            <p:cNvGrpSpPr/>
            <p:nvPr/>
          </p:nvGrpSpPr>
          <p:grpSpPr>
            <a:xfrm>
              <a:off x="7391354" y="691200"/>
              <a:ext cx="2196822" cy="693075"/>
              <a:chOff x="3081303" y="2965348"/>
              <a:chExt cx="2196822" cy="693075"/>
            </a:xfrm>
          </p:grpSpPr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FB54DDAE-1EDC-4884-B105-63CC4E1B8E18}"/>
                  </a:ext>
                </a:extLst>
              </p:cNvPr>
              <p:cNvSpPr/>
              <p:nvPr/>
            </p:nvSpPr>
            <p:spPr>
              <a:xfrm>
                <a:off x="4585050" y="2965348"/>
                <a:ext cx="693075" cy="693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EC4DA2A0-E3BC-4CAE-B64A-D515BE1A6310}"/>
                  </a:ext>
                </a:extLst>
              </p:cNvPr>
              <p:cNvSpPr/>
              <p:nvPr/>
            </p:nvSpPr>
            <p:spPr>
              <a:xfrm>
                <a:off x="3081303" y="2965348"/>
                <a:ext cx="693075" cy="693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8B295555-A8D0-47E4-BC03-456C84A9907A}"/>
                  </a:ext>
                </a:extLst>
              </p:cNvPr>
              <p:cNvSpPr/>
              <p:nvPr/>
            </p:nvSpPr>
            <p:spPr>
              <a:xfrm>
                <a:off x="3833177" y="2965348"/>
                <a:ext cx="693075" cy="693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</p:grpSp>
        <p:grpSp>
          <p:nvGrpSpPr>
            <p:cNvPr id="139" name="Groep 138">
              <a:extLst>
                <a:ext uri="{FF2B5EF4-FFF2-40B4-BE49-F238E27FC236}">
                  <a16:creationId xmlns:a16="http://schemas.microsoft.com/office/drawing/2014/main" id="{A7E489F4-F74A-4CF2-83F4-2FDB278799CD}"/>
                </a:ext>
              </a:extLst>
            </p:cNvPr>
            <p:cNvGrpSpPr/>
            <p:nvPr/>
          </p:nvGrpSpPr>
          <p:grpSpPr>
            <a:xfrm>
              <a:off x="-89473" y="689577"/>
              <a:ext cx="7441046" cy="699136"/>
              <a:chOff x="0" y="-4395"/>
              <a:chExt cx="9817259" cy="922396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9A3590E5-365A-4541-8B6C-B1A5FC4C57CE}"/>
                  </a:ext>
                </a:extLst>
              </p:cNvPr>
              <p:cNvSpPr/>
              <p:nvPr/>
            </p:nvSpPr>
            <p:spPr>
              <a:xfrm>
                <a:off x="2978428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2" name="Ovaal 151">
                <a:extLst>
                  <a:ext uri="{FF2B5EF4-FFF2-40B4-BE49-F238E27FC236}">
                    <a16:creationId xmlns:a16="http://schemas.microsoft.com/office/drawing/2014/main" id="{18B18F34-7817-4EDE-8D5D-94EEC3860BC8}"/>
                  </a:ext>
                </a:extLst>
              </p:cNvPr>
              <p:cNvSpPr/>
              <p:nvPr/>
            </p:nvSpPr>
            <p:spPr>
              <a:xfrm>
                <a:off x="5946094" y="360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3" name="Ovaal 152">
                <a:extLst>
                  <a:ext uri="{FF2B5EF4-FFF2-40B4-BE49-F238E27FC236}">
                    <a16:creationId xmlns:a16="http://schemas.microsoft.com/office/drawing/2014/main" id="{2F977B48-D0AD-48FD-8741-BEAF9B8A0C4A}"/>
                  </a:ext>
                </a:extLst>
              </p:cNvPr>
              <p:cNvSpPr/>
              <p:nvPr/>
            </p:nvSpPr>
            <p:spPr>
              <a:xfrm>
                <a:off x="4956999" y="-4395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4" name="Ovaal 153">
                <a:extLst>
                  <a:ext uri="{FF2B5EF4-FFF2-40B4-BE49-F238E27FC236}">
                    <a16:creationId xmlns:a16="http://schemas.microsoft.com/office/drawing/2014/main" id="{9C4BA9DA-BA3C-4029-88C6-219E98558414}"/>
                  </a:ext>
                </a:extLst>
              </p:cNvPr>
              <p:cNvSpPr/>
              <p:nvPr/>
            </p:nvSpPr>
            <p:spPr>
              <a:xfrm>
                <a:off x="3967904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5" name="Ovaal 154">
                <a:extLst>
                  <a:ext uri="{FF2B5EF4-FFF2-40B4-BE49-F238E27FC236}">
                    <a16:creationId xmlns:a16="http://schemas.microsoft.com/office/drawing/2014/main" id="{91CD695F-29CB-4C3F-81BA-B5FBE51E27A1}"/>
                  </a:ext>
                </a:extLst>
              </p:cNvPr>
              <p:cNvSpPr/>
              <p:nvPr/>
            </p:nvSpPr>
            <p:spPr>
              <a:xfrm>
                <a:off x="7919389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6" name="Ovaal 155">
                <a:extLst>
                  <a:ext uri="{FF2B5EF4-FFF2-40B4-BE49-F238E27FC236}">
                    <a16:creationId xmlns:a16="http://schemas.microsoft.com/office/drawing/2014/main" id="{A4873DA2-A4E2-48ED-A0EE-3D3925F3CBA3}"/>
                  </a:ext>
                </a:extLst>
              </p:cNvPr>
              <p:cNvSpPr/>
              <p:nvPr/>
            </p:nvSpPr>
            <p:spPr>
              <a:xfrm>
                <a:off x="8902859" y="360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7" name="Ovaal 156">
                <a:extLst>
                  <a:ext uri="{FF2B5EF4-FFF2-40B4-BE49-F238E27FC236}">
                    <a16:creationId xmlns:a16="http://schemas.microsoft.com/office/drawing/2014/main" id="{97F4325F-3DC3-44B3-A96A-3A4B35157C05}"/>
                  </a:ext>
                </a:extLst>
              </p:cNvPr>
              <p:cNvSpPr/>
              <p:nvPr/>
            </p:nvSpPr>
            <p:spPr>
              <a:xfrm>
                <a:off x="1983952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8" name="Ovaal 157">
                <a:extLst>
                  <a:ext uri="{FF2B5EF4-FFF2-40B4-BE49-F238E27FC236}">
                    <a16:creationId xmlns:a16="http://schemas.microsoft.com/office/drawing/2014/main" id="{F23DE6F5-4C4C-4C39-848C-AAEA9E040E9C}"/>
                  </a:ext>
                </a:extLst>
              </p:cNvPr>
              <p:cNvSpPr/>
              <p:nvPr/>
            </p:nvSpPr>
            <p:spPr>
              <a:xfrm>
                <a:off x="0" y="0"/>
                <a:ext cx="914400" cy="914400"/>
              </a:xfrm>
              <a:prstGeom prst="ellipse">
                <a:avLst/>
              </a:prstGeom>
              <a:solidFill>
                <a:srgbClr val="5B9BD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9" name="Ovaal 158">
                <a:extLst>
                  <a:ext uri="{FF2B5EF4-FFF2-40B4-BE49-F238E27FC236}">
                    <a16:creationId xmlns:a16="http://schemas.microsoft.com/office/drawing/2014/main" id="{64792AE1-83E8-494B-8F67-D45071BAB547}"/>
                  </a:ext>
                </a:extLst>
              </p:cNvPr>
              <p:cNvSpPr/>
              <p:nvPr/>
            </p:nvSpPr>
            <p:spPr>
              <a:xfrm>
                <a:off x="991976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60" name="Ovaal 159">
                <a:extLst>
                  <a:ext uri="{FF2B5EF4-FFF2-40B4-BE49-F238E27FC236}">
                    <a16:creationId xmlns:a16="http://schemas.microsoft.com/office/drawing/2014/main" id="{D2986AE7-B0CC-4F1D-B00C-7927FC391118}"/>
                  </a:ext>
                </a:extLst>
              </p:cNvPr>
              <p:cNvSpPr/>
              <p:nvPr/>
            </p:nvSpPr>
            <p:spPr>
              <a:xfrm>
                <a:off x="6935919" y="360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</p:grpSp>
        <p:grpSp>
          <p:nvGrpSpPr>
            <p:cNvPr id="176" name="Groep 175">
              <a:extLst>
                <a:ext uri="{FF2B5EF4-FFF2-40B4-BE49-F238E27FC236}">
                  <a16:creationId xmlns:a16="http://schemas.microsoft.com/office/drawing/2014/main" id="{07AC7C59-96CE-4F74-97EA-0FE49F4C3FDC}"/>
                </a:ext>
              </a:extLst>
            </p:cNvPr>
            <p:cNvGrpSpPr/>
            <p:nvPr/>
          </p:nvGrpSpPr>
          <p:grpSpPr>
            <a:xfrm>
              <a:off x="7385640" y="2145600"/>
              <a:ext cx="2196822" cy="693075"/>
              <a:chOff x="3081303" y="2965348"/>
              <a:chExt cx="2196822" cy="693075"/>
            </a:xfrm>
          </p:grpSpPr>
          <p:sp>
            <p:nvSpPr>
              <p:cNvPr id="177" name="Ovaal 176">
                <a:extLst>
                  <a:ext uri="{FF2B5EF4-FFF2-40B4-BE49-F238E27FC236}">
                    <a16:creationId xmlns:a16="http://schemas.microsoft.com/office/drawing/2014/main" id="{FED7DB4D-43C9-413E-95F5-516436B7A680}"/>
                  </a:ext>
                </a:extLst>
              </p:cNvPr>
              <p:cNvSpPr/>
              <p:nvPr/>
            </p:nvSpPr>
            <p:spPr>
              <a:xfrm>
                <a:off x="4585050" y="2965348"/>
                <a:ext cx="693075" cy="693075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4F3160D7-6D90-400F-AB88-1F6822DC5A44}"/>
                  </a:ext>
                </a:extLst>
              </p:cNvPr>
              <p:cNvSpPr/>
              <p:nvPr/>
            </p:nvSpPr>
            <p:spPr>
              <a:xfrm>
                <a:off x="3081303" y="2965348"/>
                <a:ext cx="693075" cy="693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79" name="Ovaal 178">
                <a:extLst>
                  <a:ext uri="{FF2B5EF4-FFF2-40B4-BE49-F238E27FC236}">
                    <a16:creationId xmlns:a16="http://schemas.microsoft.com/office/drawing/2014/main" id="{2F20FD05-5B2E-4975-88B2-BED5764DBCA3}"/>
                  </a:ext>
                </a:extLst>
              </p:cNvPr>
              <p:cNvSpPr/>
              <p:nvPr/>
            </p:nvSpPr>
            <p:spPr>
              <a:xfrm>
                <a:off x="3833177" y="2965348"/>
                <a:ext cx="693075" cy="693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</p:grpSp>
      </p:grpSp>
      <p:sp>
        <p:nvSpPr>
          <p:cNvPr id="257" name="Tekstvak 256">
            <a:extLst>
              <a:ext uri="{FF2B5EF4-FFF2-40B4-BE49-F238E27FC236}">
                <a16:creationId xmlns:a16="http://schemas.microsoft.com/office/drawing/2014/main" id="{460DDDB2-7690-4B71-A41F-99A3C9FA2051}"/>
              </a:ext>
            </a:extLst>
          </p:cNvPr>
          <p:cNvSpPr txBox="1"/>
          <p:nvPr/>
        </p:nvSpPr>
        <p:spPr>
          <a:xfrm>
            <a:off x="109793" y="0"/>
            <a:ext cx="85906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Metaalrooster</a:t>
            </a: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19695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1C815CE-2FB0-45D3-A683-E22BE09E3009}"/>
              </a:ext>
            </a:extLst>
          </p:cNvPr>
          <p:cNvSpPr txBox="1"/>
          <p:nvPr/>
        </p:nvSpPr>
        <p:spPr>
          <a:xfrm>
            <a:off x="230889" y="868356"/>
            <a:ext cx="90013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b="1" dirty="0">
                <a:solidFill>
                  <a:srgbClr val="FF0000"/>
                </a:solidFill>
              </a:rPr>
              <a:t>Metalen:</a:t>
            </a:r>
            <a:r>
              <a:rPr lang="nl-NL" dirty="0"/>
              <a:t>  </a:t>
            </a:r>
          </a:p>
          <a:p>
            <a:r>
              <a:rPr lang="nl-NL" dirty="0"/>
              <a:t>       </a:t>
            </a:r>
          </a:p>
          <a:p>
            <a:pPr>
              <a:tabLst>
                <a:tab pos="2778125" algn="l"/>
              </a:tabLst>
            </a:pPr>
            <a:r>
              <a:rPr lang="nl-NL" dirty="0"/>
              <a:t>Geleidbaarheid                	Metaalrooster met vrij bewegende elektronen.     	        </a:t>
            </a:r>
          </a:p>
          <a:p>
            <a:pPr>
              <a:tabLst>
                <a:tab pos="2778125" algn="l"/>
              </a:tabLst>
            </a:pPr>
            <a:endParaRPr lang="nl-NL" dirty="0"/>
          </a:p>
          <a:p>
            <a:pPr>
              <a:tabLst>
                <a:tab pos="2778125" algn="l"/>
              </a:tabLst>
            </a:pPr>
            <a:r>
              <a:rPr lang="nl-NL" dirty="0"/>
              <a:t>Vervormbaarheid	Metaalrooster blijft intact als lagen metaalatomen verschuiven.</a:t>
            </a:r>
          </a:p>
          <a:p>
            <a:pPr>
              <a:tabLst>
                <a:tab pos="2778125" algn="l"/>
              </a:tabLst>
            </a:pPr>
            <a:endParaRPr lang="nl-NL" dirty="0"/>
          </a:p>
          <a:p>
            <a:pPr>
              <a:tabLst>
                <a:tab pos="2778125" algn="l"/>
              </a:tabLst>
            </a:pPr>
            <a:r>
              <a:rPr lang="nl-NL" dirty="0"/>
              <a:t>Corrosiegevoeligheid       	Hangt af van de reductorsterkte/beschermende laag.</a:t>
            </a:r>
          </a:p>
          <a:p>
            <a:pPr>
              <a:tabLst>
                <a:tab pos="2778125" algn="l"/>
              </a:tabLst>
            </a:pPr>
            <a:r>
              <a:rPr lang="nl-NL" dirty="0"/>
              <a:t>    </a:t>
            </a:r>
          </a:p>
          <a:p>
            <a:pPr>
              <a:tabLst>
                <a:tab pos="2778125" algn="l"/>
              </a:tabLst>
            </a:pPr>
            <a:r>
              <a:rPr lang="nl-NL" b="1" dirty="0">
                <a:solidFill>
                  <a:srgbClr val="00B050"/>
                </a:solidFill>
              </a:rPr>
              <a:t>Legering:  </a:t>
            </a:r>
          </a:p>
          <a:p>
            <a:pPr>
              <a:tabLst>
                <a:tab pos="2778125" algn="l"/>
              </a:tabLst>
            </a:pPr>
            <a:endParaRPr lang="nl-NL" b="1" dirty="0">
              <a:solidFill>
                <a:srgbClr val="00B050"/>
              </a:solidFill>
            </a:endParaRPr>
          </a:p>
          <a:p>
            <a:pPr>
              <a:tabLst>
                <a:tab pos="2778125" algn="l"/>
              </a:tabLst>
            </a:pPr>
            <a:r>
              <a:rPr lang="nl-NL" dirty="0"/>
              <a:t>harder/                              	Metaalrooster met atomen van verschillende grootte </a:t>
            </a:r>
            <a:r>
              <a:rPr lang="nl-NL"/>
              <a:t>waardoor minder vervormbaar                	de </a:t>
            </a:r>
            <a:r>
              <a:rPr lang="nl-NL" dirty="0"/>
              <a:t>atoomlagen </a:t>
            </a:r>
            <a:r>
              <a:rPr lang="nl-NL"/>
              <a:t>minder makkelijk </a:t>
            </a:r>
            <a:r>
              <a:rPr lang="nl-NL" dirty="0"/>
              <a:t>kunnen verschuiven.</a:t>
            </a:r>
          </a:p>
          <a:p>
            <a:pPr marL="360363">
              <a:tabLst>
                <a:tab pos="2778125" algn="l"/>
              </a:tabLst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493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80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5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65C743CD-975A-3050-36AD-D270C351B19B}"/>
              </a:ext>
            </a:extLst>
          </p:cNvPr>
          <p:cNvSpPr txBox="1"/>
          <p:nvPr/>
        </p:nvSpPr>
        <p:spPr>
          <a:xfrm>
            <a:off x="109793" y="0"/>
            <a:ext cx="85906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Metaal</a:t>
            </a:r>
            <a:r>
              <a:rPr lang="nl-NL" sz="3200" dirty="0">
                <a:solidFill>
                  <a:srgbClr val="FF0000"/>
                </a:solidFill>
              </a:rPr>
              <a:t>rooster</a:t>
            </a: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l-NL" sz="2800" dirty="0">
                <a:solidFill>
                  <a:srgbClr val="FF0000"/>
                </a:solidFill>
              </a:rPr>
              <a:t>                      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7FFC7AC-0A21-ADC6-FA4A-5E5D16DE03D5}"/>
              </a:ext>
            </a:extLst>
          </p:cNvPr>
          <p:cNvSpPr txBox="1"/>
          <p:nvPr/>
        </p:nvSpPr>
        <p:spPr>
          <a:xfrm>
            <a:off x="111600" y="0"/>
            <a:ext cx="85906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Metaalrooster</a:t>
            </a: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l-NL" sz="2800" dirty="0">
                <a:solidFill>
                  <a:srgbClr val="FF0000"/>
                </a:solidFill>
              </a:rPr>
              <a:t>                       </a:t>
            </a:r>
          </a:p>
        </p:txBody>
      </p:sp>
      <p:sp>
        <p:nvSpPr>
          <p:cNvPr id="107" name="Tekstvak 106"/>
          <p:cNvSpPr txBox="1"/>
          <p:nvPr/>
        </p:nvSpPr>
        <p:spPr>
          <a:xfrm>
            <a:off x="160313" y="3408572"/>
            <a:ext cx="85906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Metaalrooster</a:t>
            </a: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l-NL" sz="2800" dirty="0">
                <a:solidFill>
                  <a:srgbClr val="FF0000"/>
                </a:solidFill>
              </a:rPr>
              <a:t>                       </a:t>
            </a:r>
          </a:p>
        </p:txBody>
      </p:sp>
      <p:grpSp>
        <p:nvGrpSpPr>
          <p:cNvPr id="75" name="Groep 74"/>
          <p:cNvGrpSpPr/>
          <p:nvPr/>
        </p:nvGrpSpPr>
        <p:grpSpPr>
          <a:xfrm>
            <a:off x="1283514" y="510856"/>
            <a:ext cx="4000500" cy="2476500"/>
            <a:chOff x="4736108" y="70433"/>
            <a:chExt cx="4000500" cy="2476500"/>
          </a:xfrm>
          <a:solidFill>
            <a:schemeClr val="accent2">
              <a:lumMod val="75000"/>
            </a:schemeClr>
          </a:solidFill>
        </p:grpSpPr>
        <p:pic>
          <p:nvPicPr>
            <p:cNvPr id="76" name="Afbeelding 7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108" y="70433"/>
              <a:ext cx="4000500" cy="2476500"/>
            </a:xfrm>
            <a:prstGeom prst="rect">
              <a:avLst/>
            </a:prstGeom>
            <a:grpFill/>
          </p:spPr>
        </p:pic>
        <p:grpSp>
          <p:nvGrpSpPr>
            <p:cNvPr id="77" name="Groep 76"/>
            <p:cNvGrpSpPr/>
            <p:nvPr/>
          </p:nvGrpSpPr>
          <p:grpSpPr>
            <a:xfrm>
              <a:off x="4875400" y="261719"/>
              <a:ext cx="3861208" cy="2215305"/>
              <a:chOff x="4875400" y="261719"/>
              <a:chExt cx="3861208" cy="2215305"/>
            </a:xfrm>
            <a:grpFill/>
          </p:grpSpPr>
          <p:sp>
            <p:nvSpPr>
              <p:cNvPr id="78" name="Rechthoek 77"/>
              <p:cNvSpPr/>
              <p:nvPr/>
            </p:nvSpPr>
            <p:spPr>
              <a:xfrm>
                <a:off x="5679347" y="755009"/>
                <a:ext cx="2910980" cy="352338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Rechthoek 78"/>
              <p:cNvSpPr/>
              <p:nvPr/>
            </p:nvSpPr>
            <p:spPr>
              <a:xfrm>
                <a:off x="5575010" y="1499970"/>
                <a:ext cx="2910980" cy="3523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Ovaal 79"/>
              <p:cNvSpPr/>
              <p:nvPr/>
            </p:nvSpPr>
            <p:spPr>
              <a:xfrm>
                <a:off x="6283875" y="2326022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/>
              <p:cNvSpPr/>
              <p:nvPr/>
            </p:nvSpPr>
            <p:spPr>
              <a:xfrm>
                <a:off x="8519020" y="2175020"/>
                <a:ext cx="217588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/>
              <p:cNvSpPr/>
              <p:nvPr/>
            </p:nvSpPr>
            <p:spPr>
              <a:xfrm>
                <a:off x="6992223" y="2014363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Ovaal 82"/>
              <p:cNvSpPr/>
              <p:nvPr/>
            </p:nvSpPr>
            <p:spPr>
              <a:xfrm>
                <a:off x="5536733" y="2169430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/>
              <p:cNvSpPr/>
              <p:nvPr/>
            </p:nvSpPr>
            <p:spPr>
              <a:xfrm>
                <a:off x="5465426" y="1875816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/>
              <p:cNvSpPr/>
              <p:nvPr/>
            </p:nvSpPr>
            <p:spPr>
              <a:xfrm>
                <a:off x="5789800" y="172481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Ovaal 85"/>
              <p:cNvSpPr/>
              <p:nvPr/>
            </p:nvSpPr>
            <p:spPr>
              <a:xfrm>
                <a:off x="4875400" y="261719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/>
              <p:cNvSpPr/>
              <p:nvPr/>
            </p:nvSpPr>
            <p:spPr>
              <a:xfrm>
                <a:off x="7013195" y="68121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/>
              <p:cNvSpPr/>
              <p:nvPr/>
            </p:nvSpPr>
            <p:spPr>
              <a:xfrm>
                <a:off x="7215928" y="145636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/>
              <p:cNvSpPr/>
              <p:nvPr/>
            </p:nvSpPr>
            <p:spPr>
              <a:xfrm>
                <a:off x="8414683" y="1043643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/>
              <p:cNvSpPr/>
              <p:nvPr/>
            </p:nvSpPr>
            <p:spPr>
              <a:xfrm>
                <a:off x="6518249" y="704675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57" name="Ovaal 56"/>
          <p:cNvSpPr/>
          <p:nvPr/>
        </p:nvSpPr>
        <p:spPr>
          <a:xfrm>
            <a:off x="1524083" y="114981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0" name="Ovaal 59"/>
          <p:cNvSpPr/>
          <p:nvPr/>
        </p:nvSpPr>
        <p:spPr>
          <a:xfrm>
            <a:off x="3174455" y="107562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1" name="Ovaal 60"/>
          <p:cNvSpPr/>
          <p:nvPr/>
        </p:nvSpPr>
        <p:spPr>
          <a:xfrm>
            <a:off x="1429535" y="235171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2" name="Ovaal 61"/>
          <p:cNvSpPr/>
          <p:nvPr/>
        </p:nvSpPr>
        <p:spPr>
          <a:xfrm>
            <a:off x="2155446" y="87464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72" name="Ovaal 71"/>
          <p:cNvSpPr/>
          <p:nvPr/>
        </p:nvSpPr>
        <p:spPr>
          <a:xfrm>
            <a:off x="2356781" y="2157431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05" name="Ovaal 104"/>
          <p:cNvSpPr/>
          <p:nvPr/>
        </p:nvSpPr>
        <p:spPr>
          <a:xfrm>
            <a:off x="3349291" y="230664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08" name="Ovaal 107"/>
          <p:cNvSpPr/>
          <p:nvPr/>
        </p:nvSpPr>
        <p:spPr>
          <a:xfrm>
            <a:off x="4129475" y="221179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3" name="Ovaal 112"/>
          <p:cNvSpPr/>
          <p:nvPr/>
        </p:nvSpPr>
        <p:spPr>
          <a:xfrm>
            <a:off x="2253048" y="178436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4" name="Ovaal 113"/>
          <p:cNvSpPr/>
          <p:nvPr/>
        </p:nvSpPr>
        <p:spPr>
          <a:xfrm>
            <a:off x="3834543" y="1190909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6" name="Ovaal 115"/>
          <p:cNvSpPr/>
          <p:nvPr/>
        </p:nvSpPr>
        <p:spPr>
          <a:xfrm>
            <a:off x="4931082" y="114981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20" name="Ovaal 119"/>
          <p:cNvSpPr/>
          <p:nvPr/>
        </p:nvSpPr>
        <p:spPr>
          <a:xfrm>
            <a:off x="4901342" y="231835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grpSp>
        <p:nvGrpSpPr>
          <p:cNvPr id="33" name="Groep 32"/>
          <p:cNvGrpSpPr/>
          <p:nvPr/>
        </p:nvGrpSpPr>
        <p:grpSpPr>
          <a:xfrm>
            <a:off x="5063854" y="510856"/>
            <a:ext cx="4000500" cy="2476500"/>
            <a:chOff x="4736108" y="70433"/>
            <a:chExt cx="4000500" cy="2476500"/>
          </a:xfrm>
          <a:solidFill>
            <a:schemeClr val="accent2">
              <a:lumMod val="75000"/>
            </a:schemeClr>
          </a:solidFill>
        </p:grpSpPr>
        <p:pic>
          <p:nvPicPr>
            <p:cNvPr id="34" name="Afbeelding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108" y="70433"/>
              <a:ext cx="4000500" cy="2476500"/>
            </a:xfrm>
            <a:prstGeom prst="rect">
              <a:avLst/>
            </a:prstGeom>
            <a:grpFill/>
          </p:spPr>
        </p:pic>
        <p:grpSp>
          <p:nvGrpSpPr>
            <p:cNvPr id="35" name="Groep 34"/>
            <p:cNvGrpSpPr/>
            <p:nvPr/>
          </p:nvGrpSpPr>
          <p:grpSpPr>
            <a:xfrm>
              <a:off x="4875400" y="261719"/>
              <a:ext cx="3861208" cy="2215305"/>
              <a:chOff x="4875400" y="261719"/>
              <a:chExt cx="3861208" cy="2215305"/>
            </a:xfrm>
            <a:grpFill/>
          </p:grpSpPr>
          <p:sp>
            <p:nvSpPr>
              <p:cNvPr id="36" name="Rechthoek 35"/>
              <p:cNvSpPr/>
              <p:nvPr/>
            </p:nvSpPr>
            <p:spPr>
              <a:xfrm>
                <a:off x="5679347" y="755009"/>
                <a:ext cx="2910980" cy="352338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" name="Rechthoek 36"/>
              <p:cNvSpPr/>
              <p:nvPr/>
            </p:nvSpPr>
            <p:spPr>
              <a:xfrm>
                <a:off x="5575010" y="1499970"/>
                <a:ext cx="2910980" cy="3523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Ovaal 37"/>
              <p:cNvSpPr/>
              <p:nvPr/>
            </p:nvSpPr>
            <p:spPr>
              <a:xfrm>
                <a:off x="6283875" y="2326022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Ovaal 38"/>
              <p:cNvSpPr/>
              <p:nvPr/>
            </p:nvSpPr>
            <p:spPr>
              <a:xfrm>
                <a:off x="8519020" y="2175020"/>
                <a:ext cx="217588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Ovaal 39"/>
              <p:cNvSpPr/>
              <p:nvPr/>
            </p:nvSpPr>
            <p:spPr>
              <a:xfrm>
                <a:off x="6992223" y="2014363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Ovaal 40"/>
              <p:cNvSpPr/>
              <p:nvPr/>
            </p:nvSpPr>
            <p:spPr>
              <a:xfrm>
                <a:off x="5536733" y="2169430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Ovaal 41"/>
              <p:cNvSpPr/>
              <p:nvPr/>
            </p:nvSpPr>
            <p:spPr>
              <a:xfrm>
                <a:off x="5465426" y="1875816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Ovaal 42"/>
              <p:cNvSpPr/>
              <p:nvPr/>
            </p:nvSpPr>
            <p:spPr>
              <a:xfrm>
                <a:off x="5789800" y="172481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Ovaal 43"/>
              <p:cNvSpPr/>
              <p:nvPr/>
            </p:nvSpPr>
            <p:spPr>
              <a:xfrm>
                <a:off x="4875400" y="261719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Ovaal 44"/>
              <p:cNvSpPr/>
              <p:nvPr/>
            </p:nvSpPr>
            <p:spPr>
              <a:xfrm>
                <a:off x="7013195" y="68121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Ovaal 45"/>
              <p:cNvSpPr/>
              <p:nvPr/>
            </p:nvSpPr>
            <p:spPr>
              <a:xfrm>
                <a:off x="7215928" y="145636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Ovaal 46"/>
              <p:cNvSpPr/>
              <p:nvPr/>
            </p:nvSpPr>
            <p:spPr>
              <a:xfrm>
                <a:off x="8414683" y="1043643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Ovaal 47"/>
              <p:cNvSpPr/>
              <p:nvPr/>
            </p:nvSpPr>
            <p:spPr>
              <a:xfrm>
                <a:off x="6518249" y="704675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49" name="Ovaal 48"/>
          <p:cNvSpPr/>
          <p:nvPr/>
        </p:nvSpPr>
        <p:spPr>
          <a:xfrm>
            <a:off x="5283414" y="114981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2" name="Ovaal 51"/>
          <p:cNvSpPr/>
          <p:nvPr/>
        </p:nvSpPr>
        <p:spPr>
          <a:xfrm>
            <a:off x="6933786" y="107562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3" name="Ovaal 52"/>
          <p:cNvSpPr/>
          <p:nvPr/>
        </p:nvSpPr>
        <p:spPr>
          <a:xfrm>
            <a:off x="5188866" y="235171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4" name="Ovaal 53"/>
          <p:cNvSpPr/>
          <p:nvPr/>
        </p:nvSpPr>
        <p:spPr>
          <a:xfrm>
            <a:off x="5914777" y="87464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5" name="Ovaal 54"/>
          <p:cNvSpPr/>
          <p:nvPr/>
        </p:nvSpPr>
        <p:spPr>
          <a:xfrm>
            <a:off x="6116112" y="2157431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6" name="Ovaal 55"/>
          <p:cNvSpPr/>
          <p:nvPr/>
        </p:nvSpPr>
        <p:spPr>
          <a:xfrm>
            <a:off x="7108622" y="230664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5" name="Ovaal 64"/>
          <p:cNvSpPr/>
          <p:nvPr/>
        </p:nvSpPr>
        <p:spPr>
          <a:xfrm>
            <a:off x="6012379" y="178436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6" name="Ovaal 65"/>
          <p:cNvSpPr/>
          <p:nvPr/>
        </p:nvSpPr>
        <p:spPr>
          <a:xfrm>
            <a:off x="7593874" y="1190909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9" name="Ovaal 68"/>
          <p:cNvSpPr/>
          <p:nvPr/>
        </p:nvSpPr>
        <p:spPr>
          <a:xfrm>
            <a:off x="8660673" y="231835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grpSp>
        <p:nvGrpSpPr>
          <p:cNvPr id="211" name="Groep 210"/>
          <p:cNvGrpSpPr/>
          <p:nvPr/>
        </p:nvGrpSpPr>
        <p:grpSpPr>
          <a:xfrm>
            <a:off x="-2459409" y="510856"/>
            <a:ext cx="4000500" cy="2476500"/>
            <a:chOff x="4736108" y="70433"/>
            <a:chExt cx="4000500" cy="2476500"/>
          </a:xfrm>
          <a:solidFill>
            <a:schemeClr val="accent2">
              <a:lumMod val="75000"/>
            </a:schemeClr>
          </a:solidFill>
        </p:grpSpPr>
        <p:pic>
          <p:nvPicPr>
            <p:cNvPr id="212" name="Afbeelding 2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108" y="70433"/>
              <a:ext cx="4000500" cy="2476500"/>
            </a:xfrm>
            <a:prstGeom prst="rect">
              <a:avLst/>
            </a:prstGeom>
            <a:grpFill/>
          </p:spPr>
        </p:pic>
        <p:grpSp>
          <p:nvGrpSpPr>
            <p:cNvPr id="213" name="Groep 212"/>
            <p:cNvGrpSpPr/>
            <p:nvPr/>
          </p:nvGrpSpPr>
          <p:grpSpPr>
            <a:xfrm>
              <a:off x="4875400" y="261719"/>
              <a:ext cx="3861208" cy="2215305"/>
              <a:chOff x="4875400" y="261719"/>
              <a:chExt cx="3861208" cy="2215305"/>
            </a:xfrm>
            <a:grpFill/>
          </p:grpSpPr>
          <p:sp>
            <p:nvSpPr>
              <p:cNvPr id="214" name="Rechthoek 213"/>
              <p:cNvSpPr/>
              <p:nvPr/>
            </p:nvSpPr>
            <p:spPr>
              <a:xfrm>
                <a:off x="5679347" y="755009"/>
                <a:ext cx="2910980" cy="352338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5" name="Rechthoek 214"/>
              <p:cNvSpPr/>
              <p:nvPr/>
            </p:nvSpPr>
            <p:spPr>
              <a:xfrm>
                <a:off x="5575010" y="1499970"/>
                <a:ext cx="2910980" cy="3523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6" name="Ovaal 215"/>
              <p:cNvSpPr/>
              <p:nvPr/>
            </p:nvSpPr>
            <p:spPr>
              <a:xfrm>
                <a:off x="6283875" y="2326022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7" name="Ovaal 216"/>
              <p:cNvSpPr/>
              <p:nvPr/>
            </p:nvSpPr>
            <p:spPr>
              <a:xfrm>
                <a:off x="8519020" y="2175020"/>
                <a:ext cx="217588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8" name="Ovaal 217"/>
              <p:cNvSpPr/>
              <p:nvPr/>
            </p:nvSpPr>
            <p:spPr>
              <a:xfrm>
                <a:off x="6992223" y="2014363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9" name="Ovaal 218"/>
              <p:cNvSpPr/>
              <p:nvPr/>
            </p:nvSpPr>
            <p:spPr>
              <a:xfrm>
                <a:off x="5536733" y="2169430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0" name="Ovaal 219"/>
              <p:cNvSpPr/>
              <p:nvPr/>
            </p:nvSpPr>
            <p:spPr>
              <a:xfrm>
                <a:off x="5465426" y="1875816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1" name="Ovaal 220"/>
              <p:cNvSpPr/>
              <p:nvPr/>
            </p:nvSpPr>
            <p:spPr>
              <a:xfrm>
                <a:off x="5789800" y="172481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2" name="Ovaal 221"/>
              <p:cNvSpPr/>
              <p:nvPr/>
            </p:nvSpPr>
            <p:spPr>
              <a:xfrm>
                <a:off x="4875400" y="261719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3" name="Ovaal 222"/>
              <p:cNvSpPr/>
              <p:nvPr/>
            </p:nvSpPr>
            <p:spPr>
              <a:xfrm>
                <a:off x="7013195" y="68121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4" name="Ovaal 223"/>
              <p:cNvSpPr/>
              <p:nvPr/>
            </p:nvSpPr>
            <p:spPr>
              <a:xfrm>
                <a:off x="7215928" y="145636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5" name="Ovaal 224"/>
              <p:cNvSpPr/>
              <p:nvPr/>
            </p:nvSpPr>
            <p:spPr>
              <a:xfrm>
                <a:off x="8414683" y="1043643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6" name="Ovaal 225"/>
              <p:cNvSpPr/>
              <p:nvPr/>
            </p:nvSpPr>
            <p:spPr>
              <a:xfrm>
                <a:off x="6518249" y="704675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27" name="Ovaal 226"/>
          <p:cNvSpPr/>
          <p:nvPr/>
        </p:nvSpPr>
        <p:spPr>
          <a:xfrm>
            <a:off x="-2218840" y="114981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28" name="Ovaal 227"/>
          <p:cNvSpPr/>
          <p:nvPr/>
        </p:nvSpPr>
        <p:spPr>
          <a:xfrm>
            <a:off x="-1830400" y="1456805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29" name="Ovaal 228"/>
          <p:cNvSpPr/>
          <p:nvPr/>
        </p:nvSpPr>
        <p:spPr>
          <a:xfrm>
            <a:off x="-840335" y="1868562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0" name="Ovaal 229"/>
          <p:cNvSpPr/>
          <p:nvPr/>
        </p:nvSpPr>
        <p:spPr>
          <a:xfrm>
            <a:off x="-568468" y="107562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1" name="Ovaal 230"/>
          <p:cNvSpPr/>
          <p:nvPr/>
        </p:nvSpPr>
        <p:spPr>
          <a:xfrm>
            <a:off x="-2313388" y="235171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2" name="Ovaal 231"/>
          <p:cNvSpPr/>
          <p:nvPr/>
        </p:nvSpPr>
        <p:spPr>
          <a:xfrm>
            <a:off x="-1587477" y="87464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3" name="Ovaal 232"/>
          <p:cNvSpPr/>
          <p:nvPr/>
        </p:nvSpPr>
        <p:spPr>
          <a:xfrm>
            <a:off x="-1386142" y="2157431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4" name="Ovaal 233"/>
          <p:cNvSpPr/>
          <p:nvPr/>
        </p:nvSpPr>
        <p:spPr>
          <a:xfrm>
            <a:off x="-393632" y="230664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5" name="Ovaal 234"/>
          <p:cNvSpPr/>
          <p:nvPr/>
        </p:nvSpPr>
        <p:spPr>
          <a:xfrm>
            <a:off x="386552" y="221179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7" name="Ovaal 236"/>
          <p:cNvSpPr/>
          <p:nvPr/>
        </p:nvSpPr>
        <p:spPr>
          <a:xfrm>
            <a:off x="-1489875" y="178436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8" name="Ovaal 237"/>
          <p:cNvSpPr/>
          <p:nvPr/>
        </p:nvSpPr>
        <p:spPr>
          <a:xfrm>
            <a:off x="91620" y="1190909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41" name="Ovaal 240"/>
          <p:cNvSpPr/>
          <p:nvPr/>
        </p:nvSpPr>
        <p:spPr>
          <a:xfrm>
            <a:off x="1158419" y="231835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42" name="Ovaal 241"/>
          <p:cNvSpPr/>
          <p:nvPr/>
        </p:nvSpPr>
        <p:spPr>
          <a:xfrm>
            <a:off x="1540491" y="114981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43" name="Ovaal 242"/>
          <p:cNvSpPr/>
          <p:nvPr/>
        </p:nvSpPr>
        <p:spPr>
          <a:xfrm>
            <a:off x="1445943" y="235171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44" name="Rechthoek 243"/>
          <p:cNvSpPr/>
          <p:nvPr/>
        </p:nvSpPr>
        <p:spPr>
          <a:xfrm>
            <a:off x="-115445" y="2841729"/>
            <a:ext cx="9330996" cy="486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5" name="Rechthoek 244"/>
          <p:cNvSpPr/>
          <p:nvPr/>
        </p:nvSpPr>
        <p:spPr>
          <a:xfrm>
            <a:off x="-80566" y="651704"/>
            <a:ext cx="930147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11470" r="9223" b="20771"/>
          <a:stretch/>
        </p:blipFill>
        <p:spPr>
          <a:xfrm>
            <a:off x="4609240" y="3333229"/>
            <a:ext cx="4289989" cy="3401227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-156351" y="2865600"/>
            <a:ext cx="9280497" cy="404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-911642" y="-118800"/>
            <a:ext cx="10211285" cy="798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9C772DB8-C881-49EA-AC9F-BDB7F7253FE8}"/>
              </a:ext>
            </a:extLst>
          </p:cNvPr>
          <p:cNvGrpSpPr/>
          <p:nvPr/>
        </p:nvGrpSpPr>
        <p:grpSpPr>
          <a:xfrm>
            <a:off x="-107298" y="689577"/>
            <a:ext cx="9695474" cy="2155483"/>
            <a:chOff x="-107298" y="689577"/>
            <a:chExt cx="9695474" cy="2155483"/>
          </a:xfrm>
        </p:grpSpPr>
        <p:grpSp>
          <p:nvGrpSpPr>
            <p:cNvPr id="140" name="Groep 139">
              <a:extLst>
                <a:ext uri="{FF2B5EF4-FFF2-40B4-BE49-F238E27FC236}">
                  <a16:creationId xmlns:a16="http://schemas.microsoft.com/office/drawing/2014/main" id="{A2DA7490-2965-4580-BD05-D959117171C5}"/>
                </a:ext>
              </a:extLst>
            </p:cNvPr>
            <p:cNvGrpSpPr/>
            <p:nvPr/>
          </p:nvGrpSpPr>
          <p:grpSpPr>
            <a:xfrm>
              <a:off x="-92437" y="1411500"/>
              <a:ext cx="7441046" cy="699136"/>
              <a:chOff x="0" y="-4395"/>
              <a:chExt cx="9817259" cy="922396"/>
            </a:xfrm>
          </p:grpSpPr>
          <p:sp>
            <p:nvSpPr>
              <p:cNvPr id="149" name="Ovaal 148">
                <a:extLst>
                  <a:ext uri="{FF2B5EF4-FFF2-40B4-BE49-F238E27FC236}">
                    <a16:creationId xmlns:a16="http://schemas.microsoft.com/office/drawing/2014/main" id="{C0D135E2-EEDF-45C8-8CBA-8A0BAA3D4E5C}"/>
                  </a:ext>
                </a:extLst>
              </p:cNvPr>
              <p:cNvSpPr/>
              <p:nvPr/>
            </p:nvSpPr>
            <p:spPr>
              <a:xfrm>
                <a:off x="991976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2" name="Ovaal 141">
                <a:extLst>
                  <a:ext uri="{FF2B5EF4-FFF2-40B4-BE49-F238E27FC236}">
                    <a16:creationId xmlns:a16="http://schemas.microsoft.com/office/drawing/2014/main" id="{E3E18961-E037-4F80-B23B-79DA32F882DD}"/>
                  </a:ext>
                </a:extLst>
              </p:cNvPr>
              <p:cNvSpPr/>
              <p:nvPr/>
            </p:nvSpPr>
            <p:spPr>
              <a:xfrm>
                <a:off x="5946094" y="360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0" name="Ovaal 149">
                <a:extLst>
                  <a:ext uri="{FF2B5EF4-FFF2-40B4-BE49-F238E27FC236}">
                    <a16:creationId xmlns:a16="http://schemas.microsoft.com/office/drawing/2014/main" id="{CF5692B3-C261-43E2-99FE-834A8CD86680}"/>
                  </a:ext>
                </a:extLst>
              </p:cNvPr>
              <p:cNvSpPr/>
              <p:nvPr/>
            </p:nvSpPr>
            <p:spPr>
              <a:xfrm>
                <a:off x="6935919" y="360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4" name="Ovaal 143">
                <a:extLst>
                  <a:ext uri="{FF2B5EF4-FFF2-40B4-BE49-F238E27FC236}">
                    <a16:creationId xmlns:a16="http://schemas.microsoft.com/office/drawing/2014/main" id="{D44CBF30-382B-4E4B-A739-69561461684E}"/>
                  </a:ext>
                </a:extLst>
              </p:cNvPr>
              <p:cNvSpPr/>
              <p:nvPr/>
            </p:nvSpPr>
            <p:spPr>
              <a:xfrm>
                <a:off x="3967904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1" name="Ovaal 140">
                <a:extLst>
                  <a:ext uri="{FF2B5EF4-FFF2-40B4-BE49-F238E27FC236}">
                    <a16:creationId xmlns:a16="http://schemas.microsoft.com/office/drawing/2014/main" id="{3A2C6CFF-01B9-40F7-AA41-BF20C82925A3}"/>
                  </a:ext>
                </a:extLst>
              </p:cNvPr>
              <p:cNvSpPr/>
              <p:nvPr/>
            </p:nvSpPr>
            <p:spPr>
              <a:xfrm>
                <a:off x="2978428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3" name="Ovaal 142">
                <a:extLst>
                  <a:ext uri="{FF2B5EF4-FFF2-40B4-BE49-F238E27FC236}">
                    <a16:creationId xmlns:a16="http://schemas.microsoft.com/office/drawing/2014/main" id="{CB80FA73-FC8A-4FBB-A11D-5A513D56CB6A}"/>
                  </a:ext>
                </a:extLst>
              </p:cNvPr>
              <p:cNvSpPr/>
              <p:nvPr/>
            </p:nvSpPr>
            <p:spPr>
              <a:xfrm>
                <a:off x="4956999" y="-4395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5" name="Ovaal 144">
                <a:extLst>
                  <a:ext uri="{FF2B5EF4-FFF2-40B4-BE49-F238E27FC236}">
                    <a16:creationId xmlns:a16="http://schemas.microsoft.com/office/drawing/2014/main" id="{1DCA6376-DDFE-4CB8-8B85-EED783102719}"/>
                  </a:ext>
                </a:extLst>
              </p:cNvPr>
              <p:cNvSpPr/>
              <p:nvPr/>
            </p:nvSpPr>
            <p:spPr>
              <a:xfrm>
                <a:off x="7919389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6" name="Ovaal 145">
                <a:extLst>
                  <a:ext uri="{FF2B5EF4-FFF2-40B4-BE49-F238E27FC236}">
                    <a16:creationId xmlns:a16="http://schemas.microsoft.com/office/drawing/2014/main" id="{D818FA13-F9F2-4954-A589-EE3E2137BF38}"/>
                  </a:ext>
                </a:extLst>
              </p:cNvPr>
              <p:cNvSpPr/>
              <p:nvPr/>
            </p:nvSpPr>
            <p:spPr>
              <a:xfrm>
                <a:off x="8902859" y="360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7" name="Ovaal 146">
                <a:extLst>
                  <a:ext uri="{FF2B5EF4-FFF2-40B4-BE49-F238E27FC236}">
                    <a16:creationId xmlns:a16="http://schemas.microsoft.com/office/drawing/2014/main" id="{C17652A3-43D8-4D02-9F42-9DD7036B28AA}"/>
                  </a:ext>
                </a:extLst>
              </p:cNvPr>
              <p:cNvSpPr/>
              <p:nvPr/>
            </p:nvSpPr>
            <p:spPr>
              <a:xfrm>
                <a:off x="1983952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8" name="Ovaal 147">
                <a:extLst>
                  <a:ext uri="{FF2B5EF4-FFF2-40B4-BE49-F238E27FC236}">
                    <a16:creationId xmlns:a16="http://schemas.microsoft.com/office/drawing/2014/main" id="{0A790F58-3CB9-4E7B-B94E-8186353331CD}"/>
                  </a:ext>
                </a:extLst>
              </p:cNvPr>
              <p:cNvSpPr/>
              <p:nvPr/>
            </p:nvSpPr>
            <p:spPr>
              <a:xfrm>
                <a:off x="0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</p:grpSp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EB0E1D6E-1760-4606-AE60-B6F6C10B0D45}"/>
                </a:ext>
              </a:extLst>
            </p:cNvPr>
            <p:cNvGrpSpPr/>
            <p:nvPr/>
          </p:nvGrpSpPr>
          <p:grpSpPr>
            <a:xfrm>
              <a:off x="7373973" y="1411200"/>
              <a:ext cx="2196822" cy="693075"/>
              <a:chOff x="3081303" y="2965348"/>
              <a:chExt cx="2196822" cy="693075"/>
            </a:xfrm>
          </p:grpSpPr>
          <p:sp>
            <p:nvSpPr>
              <p:cNvPr id="135" name="Ovaal 134">
                <a:extLst>
                  <a:ext uri="{FF2B5EF4-FFF2-40B4-BE49-F238E27FC236}">
                    <a16:creationId xmlns:a16="http://schemas.microsoft.com/office/drawing/2014/main" id="{F764F463-08F7-40BC-954F-F5AE773CEF74}"/>
                  </a:ext>
                </a:extLst>
              </p:cNvPr>
              <p:cNvSpPr/>
              <p:nvPr/>
            </p:nvSpPr>
            <p:spPr>
              <a:xfrm>
                <a:off x="4585050" y="2965348"/>
                <a:ext cx="693075" cy="693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3CEA0AA9-88A7-4442-840D-326B8C1B2871}"/>
                  </a:ext>
                </a:extLst>
              </p:cNvPr>
              <p:cNvSpPr/>
              <p:nvPr/>
            </p:nvSpPr>
            <p:spPr>
              <a:xfrm>
                <a:off x="3081303" y="2965348"/>
                <a:ext cx="693075" cy="693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37" name="Ovaal 136">
                <a:extLst>
                  <a:ext uri="{FF2B5EF4-FFF2-40B4-BE49-F238E27FC236}">
                    <a16:creationId xmlns:a16="http://schemas.microsoft.com/office/drawing/2014/main" id="{9397F115-727A-49C9-9E72-C854BA98E53E}"/>
                  </a:ext>
                </a:extLst>
              </p:cNvPr>
              <p:cNvSpPr/>
              <p:nvPr/>
            </p:nvSpPr>
            <p:spPr>
              <a:xfrm>
                <a:off x="3833177" y="2965348"/>
                <a:ext cx="693075" cy="693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</p:grp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59392079-A413-4DD1-8FF9-29972A6029C2}"/>
                </a:ext>
              </a:extLst>
            </p:cNvPr>
            <p:cNvGrpSpPr/>
            <p:nvPr/>
          </p:nvGrpSpPr>
          <p:grpSpPr>
            <a:xfrm>
              <a:off x="-107298" y="2145924"/>
              <a:ext cx="7441046" cy="699136"/>
              <a:chOff x="0" y="-4395"/>
              <a:chExt cx="9817259" cy="922396"/>
            </a:xfrm>
          </p:grpSpPr>
          <p:sp>
            <p:nvSpPr>
              <p:cNvPr id="162" name="Ovaal 161">
                <a:extLst>
                  <a:ext uri="{FF2B5EF4-FFF2-40B4-BE49-F238E27FC236}">
                    <a16:creationId xmlns:a16="http://schemas.microsoft.com/office/drawing/2014/main" id="{A8B9458D-3910-46A8-BD26-057D29F0EAC5}"/>
                  </a:ext>
                </a:extLst>
              </p:cNvPr>
              <p:cNvSpPr/>
              <p:nvPr/>
            </p:nvSpPr>
            <p:spPr>
              <a:xfrm>
                <a:off x="2978428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63" name="Ovaal 162">
                <a:extLst>
                  <a:ext uri="{FF2B5EF4-FFF2-40B4-BE49-F238E27FC236}">
                    <a16:creationId xmlns:a16="http://schemas.microsoft.com/office/drawing/2014/main" id="{07933534-4D64-48B0-9BCB-0F35D9663614}"/>
                  </a:ext>
                </a:extLst>
              </p:cNvPr>
              <p:cNvSpPr/>
              <p:nvPr/>
            </p:nvSpPr>
            <p:spPr>
              <a:xfrm>
                <a:off x="5946094" y="360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64" name="Ovaal 163">
                <a:extLst>
                  <a:ext uri="{FF2B5EF4-FFF2-40B4-BE49-F238E27FC236}">
                    <a16:creationId xmlns:a16="http://schemas.microsoft.com/office/drawing/2014/main" id="{07E0D474-DAD0-476F-92CC-87DC2CA47EA2}"/>
                  </a:ext>
                </a:extLst>
              </p:cNvPr>
              <p:cNvSpPr/>
              <p:nvPr/>
            </p:nvSpPr>
            <p:spPr>
              <a:xfrm>
                <a:off x="4956999" y="-4395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A19C4BB1-C570-4A7D-9839-5E977CD17FA7}"/>
                  </a:ext>
                </a:extLst>
              </p:cNvPr>
              <p:cNvSpPr/>
              <p:nvPr/>
            </p:nvSpPr>
            <p:spPr>
              <a:xfrm>
                <a:off x="3967904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66C1768D-03EA-4A55-A6B1-1C0F362155E2}"/>
                  </a:ext>
                </a:extLst>
              </p:cNvPr>
              <p:cNvSpPr/>
              <p:nvPr/>
            </p:nvSpPr>
            <p:spPr>
              <a:xfrm>
                <a:off x="7919389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67" name="Ovaal 166">
                <a:extLst>
                  <a:ext uri="{FF2B5EF4-FFF2-40B4-BE49-F238E27FC236}">
                    <a16:creationId xmlns:a16="http://schemas.microsoft.com/office/drawing/2014/main" id="{46C3D049-FA49-41F3-9905-2BBA641FE510}"/>
                  </a:ext>
                </a:extLst>
              </p:cNvPr>
              <p:cNvSpPr/>
              <p:nvPr/>
            </p:nvSpPr>
            <p:spPr>
              <a:xfrm>
                <a:off x="8902859" y="360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30A9CB61-C15B-4543-88F9-A95247507343}"/>
                  </a:ext>
                </a:extLst>
              </p:cNvPr>
              <p:cNvSpPr/>
              <p:nvPr/>
            </p:nvSpPr>
            <p:spPr>
              <a:xfrm>
                <a:off x="1983952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D21F8ED8-347F-455B-A58A-EF5CC71D9528}"/>
                  </a:ext>
                </a:extLst>
              </p:cNvPr>
              <p:cNvSpPr/>
              <p:nvPr/>
            </p:nvSpPr>
            <p:spPr>
              <a:xfrm>
                <a:off x="0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70" name="Ovaal 169">
                <a:extLst>
                  <a:ext uri="{FF2B5EF4-FFF2-40B4-BE49-F238E27FC236}">
                    <a16:creationId xmlns:a16="http://schemas.microsoft.com/office/drawing/2014/main" id="{FD7BD47E-FBDE-4522-94B8-96CFF2DA9969}"/>
                  </a:ext>
                </a:extLst>
              </p:cNvPr>
              <p:cNvSpPr/>
              <p:nvPr/>
            </p:nvSpPr>
            <p:spPr>
              <a:xfrm>
                <a:off x="991976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13B7AD6F-884E-4393-9C41-0963C9F21A37}"/>
                  </a:ext>
                </a:extLst>
              </p:cNvPr>
              <p:cNvSpPr/>
              <p:nvPr/>
            </p:nvSpPr>
            <p:spPr>
              <a:xfrm>
                <a:off x="6935919" y="360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</p:grp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2DEFC1CF-EEE4-4EDD-BB0A-EFC21BC62EFF}"/>
                </a:ext>
              </a:extLst>
            </p:cNvPr>
            <p:cNvGrpSpPr/>
            <p:nvPr/>
          </p:nvGrpSpPr>
          <p:grpSpPr>
            <a:xfrm>
              <a:off x="7391354" y="691200"/>
              <a:ext cx="2196822" cy="693075"/>
              <a:chOff x="3081303" y="2965348"/>
              <a:chExt cx="2196822" cy="693075"/>
            </a:xfrm>
          </p:grpSpPr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FB54DDAE-1EDC-4884-B105-63CC4E1B8E18}"/>
                  </a:ext>
                </a:extLst>
              </p:cNvPr>
              <p:cNvSpPr/>
              <p:nvPr/>
            </p:nvSpPr>
            <p:spPr>
              <a:xfrm>
                <a:off x="4585050" y="2965348"/>
                <a:ext cx="693075" cy="693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EC4DA2A0-E3BC-4CAE-B64A-D515BE1A6310}"/>
                  </a:ext>
                </a:extLst>
              </p:cNvPr>
              <p:cNvSpPr/>
              <p:nvPr/>
            </p:nvSpPr>
            <p:spPr>
              <a:xfrm>
                <a:off x="3081303" y="2965348"/>
                <a:ext cx="693075" cy="693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8B295555-A8D0-47E4-BC03-456C84A9907A}"/>
                  </a:ext>
                </a:extLst>
              </p:cNvPr>
              <p:cNvSpPr/>
              <p:nvPr/>
            </p:nvSpPr>
            <p:spPr>
              <a:xfrm>
                <a:off x="3833177" y="2965348"/>
                <a:ext cx="693075" cy="693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</p:grpSp>
        <p:grpSp>
          <p:nvGrpSpPr>
            <p:cNvPr id="139" name="Groep 138">
              <a:extLst>
                <a:ext uri="{FF2B5EF4-FFF2-40B4-BE49-F238E27FC236}">
                  <a16:creationId xmlns:a16="http://schemas.microsoft.com/office/drawing/2014/main" id="{A7E489F4-F74A-4CF2-83F4-2FDB278799CD}"/>
                </a:ext>
              </a:extLst>
            </p:cNvPr>
            <p:cNvGrpSpPr/>
            <p:nvPr/>
          </p:nvGrpSpPr>
          <p:grpSpPr>
            <a:xfrm>
              <a:off x="-89473" y="689577"/>
              <a:ext cx="7441046" cy="699136"/>
              <a:chOff x="0" y="-4395"/>
              <a:chExt cx="9817259" cy="922396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9A3590E5-365A-4541-8B6C-B1A5FC4C57CE}"/>
                  </a:ext>
                </a:extLst>
              </p:cNvPr>
              <p:cNvSpPr/>
              <p:nvPr/>
            </p:nvSpPr>
            <p:spPr>
              <a:xfrm>
                <a:off x="2978428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2" name="Ovaal 151">
                <a:extLst>
                  <a:ext uri="{FF2B5EF4-FFF2-40B4-BE49-F238E27FC236}">
                    <a16:creationId xmlns:a16="http://schemas.microsoft.com/office/drawing/2014/main" id="{18B18F34-7817-4EDE-8D5D-94EEC3860BC8}"/>
                  </a:ext>
                </a:extLst>
              </p:cNvPr>
              <p:cNvSpPr/>
              <p:nvPr/>
            </p:nvSpPr>
            <p:spPr>
              <a:xfrm>
                <a:off x="5946094" y="360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3" name="Ovaal 152">
                <a:extLst>
                  <a:ext uri="{FF2B5EF4-FFF2-40B4-BE49-F238E27FC236}">
                    <a16:creationId xmlns:a16="http://schemas.microsoft.com/office/drawing/2014/main" id="{2F977B48-D0AD-48FD-8741-BEAF9B8A0C4A}"/>
                  </a:ext>
                </a:extLst>
              </p:cNvPr>
              <p:cNvSpPr/>
              <p:nvPr/>
            </p:nvSpPr>
            <p:spPr>
              <a:xfrm>
                <a:off x="4956999" y="-4395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4" name="Ovaal 153">
                <a:extLst>
                  <a:ext uri="{FF2B5EF4-FFF2-40B4-BE49-F238E27FC236}">
                    <a16:creationId xmlns:a16="http://schemas.microsoft.com/office/drawing/2014/main" id="{9C4BA9DA-BA3C-4029-88C6-219E98558414}"/>
                  </a:ext>
                </a:extLst>
              </p:cNvPr>
              <p:cNvSpPr/>
              <p:nvPr/>
            </p:nvSpPr>
            <p:spPr>
              <a:xfrm>
                <a:off x="3967904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5" name="Ovaal 154">
                <a:extLst>
                  <a:ext uri="{FF2B5EF4-FFF2-40B4-BE49-F238E27FC236}">
                    <a16:creationId xmlns:a16="http://schemas.microsoft.com/office/drawing/2014/main" id="{91CD695F-29CB-4C3F-81BA-B5FBE51E27A1}"/>
                  </a:ext>
                </a:extLst>
              </p:cNvPr>
              <p:cNvSpPr/>
              <p:nvPr/>
            </p:nvSpPr>
            <p:spPr>
              <a:xfrm>
                <a:off x="7919389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6" name="Ovaal 155">
                <a:extLst>
                  <a:ext uri="{FF2B5EF4-FFF2-40B4-BE49-F238E27FC236}">
                    <a16:creationId xmlns:a16="http://schemas.microsoft.com/office/drawing/2014/main" id="{A4873DA2-A4E2-48ED-A0EE-3D3925F3CBA3}"/>
                  </a:ext>
                </a:extLst>
              </p:cNvPr>
              <p:cNvSpPr/>
              <p:nvPr/>
            </p:nvSpPr>
            <p:spPr>
              <a:xfrm>
                <a:off x="8902859" y="360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7" name="Ovaal 156">
                <a:extLst>
                  <a:ext uri="{FF2B5EF4-FFF2-40B4-BE49-F238E27FC236}">
                    <a16:creationId xmlns:a16="http://schemas.microsoft.com/office/drawing/2014/main" id="{97F4325F-3DC3-44B3-A96A-3A4B35157C05}"/>
                  </a:ext>
                </a:extLst>
              </p:cNvPr>
              <p:cNvSpPr/>
              <p:nvPr/>
            </p:nvSpPr>
            <p:spPr>
              <a:xfrm>
                <a:off x="1983952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8" name="Ovaal 157">
                <a:extLst>
                  <a:ext uri="{FF2B5EF4-FFF2-40B4-BE49-F238E27FC236}">
                    <a16:creationId xmlns:a16="http://schemas.microsoft.com/office/drawing/2014/main" id="{F23DE6F5-4C4C-4C39-848C-AAEA9E040E9C}"/>
                  </a:ext>
                </a:extLst>
              </p:cNvPr>
              <p:cNvSpPr/>
              <p:nvPr/>
            </p:nvSpPr>
            <p:spPr>
              <a:xfrm>
                <a:off x="0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9" name="Ovaal 158">
                <a:extLst>
                  <a:ext uri="{FF2B5EF4-FFF2-40B4-BE49-F238E27FC236}">
                    <a16:creationId xmlns:a16="http://schemas.microsoft.com/office/drawing/2014/main" id="{64792AE1-83E8-494B-8F67-D45071BAB547}"/>
                  </a:ext>
                </a:extLst>
              </p:cNvPr>
              <p:cNvSpPr/>
              <p:nvPr/>
            </p:nvSpPr>
            <p:spPr>
              <a:xfrm>
                <a:off x="991976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60" name="Ovaal 159">
                <a:extLst>
                  <a:ext uri="{FF2B5EF4-FFF2-40B4-BE49-F238E27FC236}">
                    <a16:creationId xmlns:a16="http://schemas.microsoft.com/office/drawing/2014/main" id="{D2986AE7-B0CC-4F1D-B00C-7927FC391118}"/>
                  </a:ext>
                </a:extLst>
              </p:cNvPr>
              <p:cNvSpPr/>
              <p:nvPr/>
            </p:nvSpPr>
            <p:spPr>
              <a:xfrm>
                <a:off x="6935919" y="360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</p:grpSp>
        <p:grpSp>
          <p:nvGrpSpPr>
            <p:cNvPr id="176" name="Groep 175">
              <a:extLst>
                <a:ext uri="{FF2B5EF4-FFF2-40B4-BE49-F238E27FC236}">
                  <a16:creationId xmlns:a16="http://schemas.microsoft.com/office/drawing/2014/main" id="{07AC7C59-96CE-4F74-97EA-0FE49F4C3FDC}"/>
                </a:ext>
              </a:extLst>
            </p:cNvPr>
            <p:cNvGrpSpPr/>
            <p:nvPr/>
          </p:nvGrpSpPr>
          <p:grpSpPr>
            <a:xfrm>
              <a:off x="7385640" y="2145600"/>
              <a:ext cx="2196822" cy="693075"/>
              <a:chOff x="3081303" y="2965348"/>
              <a:chExt cx="2196822" cy="693075"/>
            </a:xfrm>
          </p:grpSpPr>
          <p:sp>
            <p:nvSpPr>
              <p:cNvPr id="177" name="Ovaal 176">
                <a:extLst>
                  <a:ext uri="{FF2B5EF4-FFF2-40B4-BE49-F238E27FC236}">
                    <a16:creationId xmlns:a16="http://schemas.microsoft.com/office/drawing/2014/main" id="{FED7DB4D-43C9-413E-95F5-516436B7A680}"/>
                  </a:ext>
                </a:extLst>
              </p:cNvPr>
              <p:cNvSpPr/>
              <p:nvPr/>
            </p:nvSpPr>
            <p:spPr>
              <a:xfrm>
                <a:off x="4585050" y="2965348"/>
                <a:ext cx="693075" cy="693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4F3160D7-6D90-400F-AB88-1F6822DC5A44}"/>
                  </a:ext>
                </a:extLst>
              </p:cNvPr>
              <p:cNvSpPr/>
              <p:nvPr/>
            </p:nvSpPr>
            <p:spPr>
              <a:xfrm>
                <a:off x="3081303" y="2965348"/>
                <a:ext cx="693075" cy="693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79" name="Ovaal 178">
                <a:extLst>
                  <a:ext uri="{FF2B5EF4-FFF2-40B4-BE49-F238E27FC236}">
                    <a16:creationId xmlns:a16="http://schemas.microsoft.com/office/drawing/2014/main" id="{2F20FD05-5B2E-4975-88B2-BED5764DBCA3}"/>
                  </a:ext>
                </a:extLst>
              </p:cNvPr>
              <p:cNvSpPr/>
              <p:nvPr/>
            </p:nvSpPr>
            <p:spPr>
              <a:xfrm>
                <a:off x="3833177" y="2965348"/>
                <a:ext cx="693075" cy="693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</p:grpSp>
      </p:grpSp>
      <p:sp>
        <p:nvSpPr>
          <p:cNvPr id="257" name="Tekstvak 256">
            <a:extLst>
              <a:ext uri="{FF2B5EF4-FFF2-40B4-BE49-F238E27FC236}">
                <a16:creationId xmlns:a16="http://schemas.microsoft.com/office/drawing/2014/main" id="{460DDDB2-7690-4B71-A41F-99A3C9FA2051}"/>
              </a:ext>
            </a:extLst>
          </p:cNvPr>
          <p:cNvSpPr txBox="1"/>
          <p:nvPr/>
        </p:nvSpPr>
        <p:spPr>
          <a:xfrm>
            <a:off x="109793" y="0"/>
            <a:ext cx="85906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Metaalrooster</a:t>
            </a: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l-NL" sz="2800" dirty="0">
                <a:solidFill>
                  <a:srgbClr val="FF0000"/>
                </a:solidFill>
              </a:rPr>
              <a:t>              Regelmatige rangschikking van metaalatomen.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3932350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5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65C743CD-975A-3050-36AD-D270C351B19B}"/>
              </a:ext>
            </a:extLst>
          </p:cNvPr>
          <p:cNvSpPr txBox="1"/>
          <p:nvPr/>
        </p:nvSpPr>
        <p:spPr>
          <a:xfrm>
            <a:off x="109793" y="0"/>
            <a:ext cx="85906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Metaal</a:t>
            </a:r>
            <a:r>
              <a:rPr lang="nl-NL" sz="3200" dirty="0">
                <a:solidFill>
                  <a:srgbClr val="FF0000"/>
                </a:solidFill>
              </a:rPr>
              <a:t>rooster</a:t>
            </a: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l-NL" sz="2800" dirty="0">
                <a:solidFill>
                  <a:srgbClr val="FF0000"/>
                </a:solidFill>
              </a:rPr>
              <a:t>                      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7FFC7AC-0A21-ADC6-FA4A-5E5D16DE03D5}"/>
              </a:ext>
            </a:extLst>
          </p:cNvPr>
          <p:cNvSpPr txBox="1"/>
          <p:nvPr/>
        </p:nvSpPr>
        <p:spPr>
          <a:xfrm>
            <a:off x="111600" y="0"/>
            <a:ext cx="85906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Metaalrooster</a:t>
            </a: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l-NL" sz="2800" dirty="0">
                <a:solidFill>
                  <a:srgbClr val="FF0000"/>
                </a:solidFill>
              </a:rPr>
              <a:t>                       </a:t>
            </a:r>
          </a:p>
        </p:txBody>
      </p:sp>
      <p:sp>
        <p:nvSpPr>
          <p:cNvPr id="107" name="Tekstvak 106"/>
          <p:cNvSpPr txBox="1"/>
          <p:nvPr/>
        </p:nvSpPr>
        <p:spPr>
          <a:xfrm>
            <a:off x="160313" y="3408572"/>
            <a:ext cx="85906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Metaalrooster</a:t>
            </a: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l-NL" sz="2800" dirty="0">
                <a:solidFill>
                  <a:srgbClr val="FF0000"/>
                </a:solidFill>
              </a:rPr>
              <a:t>                       </a:t>
            </a:r>
          </a:p>
        </p:txBody>
      </p:sp>
      <p:grpSp>
        <p:nvGrpSpPr>
          <p:cNvPr id="75" name="Groep 74"/>
          <p:cNvGrpSpPr/>
          <p:nvPr/>
        </p:nvGrpSpPr>
        <p:grpSpPr>
          <a:xfrm>
            <a:off x="1283514" y="510856"/>
            <a:ext cx="4000500" cy="2476500"/>
            <a:chOff x="4736108" y="70433"/>
            <a:chExt cx="4000500" cy="2476500"/>
          </a:xfrm>
          <a:solidFill>
            <a:schemeClr val="accent2">
              <a:lumMod val="75000"/>
            </a:schemeClr>
          </a:solidFill>
        </p:grpSpPr>
        <p:pic>
          <p:nvPicPr>
            <p:cNvPr id="76" name="Afbeelding 7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108" y="70433"/>
              <a:ext cx="4000500" cy="2476500"/>
            </a:xfrm>
            <a:prstGeom prst="rect">
              <a:avLst/>
            </a:prstGeom>
            <a:grpFill/>
          </p:spPr>
        </p:pic>
        <p:grpSp>
          <p:nvGrpSpPr>
            <p:cNvPr id="77" name="Groep 76"/>
            <p:cNvGrpSpPr/>
            <p:nvPr/>
          </p:nvGrpSpPr>
          <p:grpSpPr>
            <a:xfrm>
              <a:off x="4875400" y="261719"/>
              <a:ext cx="3861208" cy="2215305"/>
              <a:chOff x="4875400" y="261719"/>
              <a:chExt cx="3861208" cy="2215305"/>
            </a:xfrm>
            <a:grpFill/>
          </p:grpSpPr>
          <p:sp>
            <p:nvSpPr>
              <p:cNvPr id="78" name="Rechthoek 77"/>
              <p:cNvSpPr/>
              <p:nvPr/>
            </p:nvSpPr>
            <p:spPr>
              <a:xfrm>
                <a:off x="5679347" y="755009"/>
                <a:ext cx="2910980" cy="352338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Rechthoek 78"/>
              <p:cNvSpPr/>
              <p:nvPr/>
            </p:nvSpPr>
            <p:spPr>
              <a:xfrm>
                <a:off x="5575010" y="1499970"/>
                <a:ext cx="2910980" cy="3523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Ovaal 79"/>
              <p:cNvSpPr/>
              <p:nvPr/>
            </p:nvSpPr>
            <p:spPr>
              <a:xfrm>
                <a:off x="6283875" y="2326022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/>
              <p:cNvSpPr/>
              <p:nvPr/>
            </p:nvSpPr>
            <p:spPr>
              <a:xfrm>
                <a:off x="8519020" y="2175020"/>
                <a:ext cx="217588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/>
              <p:cNvSpPr/>
              <p:nvPr/>
            </p:nvSpPr>
            <p:spPr>
              <a:xfrm>
                <a:off x="6992223" y="2014363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Ovaal 82"/>
              <p:cNvSpPr/>
              <p:nvPr/>
            </p:nvSpPr>
            <p:spPr>
              <a:xfrm>
                <a:off x="5536733" y="2169430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/>
              <p:cNvSpPr/>
              <p:nvPr/>
            </p:nvSpPr>
            <p:spPr>
              <a:xfrm>
                <a:off x="5465426" y="1875816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/>
              <p:cNvSpPr/>
              <p:nvPr/>
            </p:nvSpPr>
            <p:spPr>
              <a:xfrm>
                <a:off x="5789800" y="172481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Ovaal 85"/>
              <p:cNvSpPr/>
              <p:nvPr/>
            </p:nvSpPr>
            <p:spPr>
              <a:xfrm>
                <a:off x="4875400" y="261719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/>
              <p:cNvSpPr/>
              <p:nvPr/>
            </p:nvSpPr>
            <p:spPr>
              <a:xfrm>
                <a:off x="7013195" y="68121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/>
              <p:cNvSpPr/>
              <p:nvPr/>
            </p:nvSpPr>
            <p:spPr>
              <a:xfrm>
                <a:off x="7215928" y="145636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/>
              <p:cNvSpPr/>
              <p:nvPr/>
            </p:nvSpPr>
            <p:spPr>
              <a:xfrm>
                <a:off x="8414683" y="1043643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/>
              <p:cNvSpPr/>
              <p:nvPr/>
            </p:nvSpPr>
            <p:spPr>
              <a:xfrm>
                <a:off x="6518249" y="704675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57" name="Ovaal 56"/>
          <p:cNvSpPr/>
          <p:nvPr/>
        </p:nvSpPr>
        <p:spPr>
          <a:xfrm>
            <a:off x="1524083" y="114981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0" name="Ovaal 59"/>
          <p:cNvSpPr/>
          <p:nvPr/>
        </p:nvSpPr>
        <p:spPr>
          <a:xfrm>
            <a:off x="3174455" y="107562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1" name="Ovaal 60"/>
          <p:cNvSpPr/>
          <p:nvPr/>
        </p:nvSpPr>
        <p:spPr>
          <a:xfrm>
            <a:off x="1429535" y="235171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2" name="Ovaal 61"/>
          <p:cNvSpPr/>
          <p:nvPr/>
        </p:nvSpPr>
        <p:spPr>
          <a:xfrm>
            <a:off x="2155446" y="87464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72" name="Ovaal 71"/>
          <p:cNvSpPr/>
          <p:nvPr/>
        </p:nvSpPr>
        <p:spPr>
          <a:xfrm>
            <a:off x="2356781" y="2157431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05" name="Ovaal 104"/>
          <p:cNvSpPr/>
          <p:nvPr/>
        </p:nvSpPr>
        <p:spPr>
          <a:xfrm>
            <a:off x="3349291" y="230664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08" name="Ovaal 107"/>
          <p:cNvSpPr/>
          <p:nvPr/>
        </p:nvSpPr>
        <p:spPr>
          <a:xfrm>
            <a:off x="4129475" y="221179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3" name="Ovaal 112"/>
          <p:cNvSpPr/>
          <p:nvPr/>
        </p:nvSpPr>
        <p:spPr>
          <a:xfrm>
            <a:off x="2253048" y="178436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4" name="Ovaal 113"/>
          <p:cNvSpPr/>
          <p:nvPr/>
        </p:nvSpPr>
        <p:spPr>
          <a:xfrm>
            <a:off x="3834543" y="1190909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6" name="Ovaal 115"/>
          <p:cNvSpPr/>
          <p:nvPr/>
        </p:nvSpPr>
        <p:spPr>
          <a:xfrm>
            <a:off x="4931082" y="114981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20" name="Ovaal 119"/>
          <p:cNvSpPr/>
          <p:nvPr/>
        </p:nvSpPr>
        <p:spPr>
          <a:xfrm>
            <a:off x="4901342" y="231835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grpSp>
        <p:nvGrpSpPr>
          <p:cNvPr id="33" name="Groep 32"/>
          <p:cNvGrpSpPr/>
          <p:nvPr/>
        </p:nvGrpSpPr>
        <p:grpSpPr>
          <a:xfrm>
            <a:off x="5063854" y="510856"/>
            <a:ext cx="4000500" cy="2476500"/>
            <a:chOff x="4736108" y="70433"/>
            <a:chExt cx="4000500" cy="2476500"/>
          </a:xfrm>
          <a:solidFill>
            <a:schemeClr val="accent2">
              <a:lumMod val="75000"/>
            </a:schemeClr>
          </a:solidFill>
        </p:grpSpPr>
        <p:pic>
          <p:nvPicPr>
            <p:cNvPr id="34" name="Afbeelding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108" y="70433"/>
              <a:ext cx="4000500" cy="2476500"/>
            </a:xfrm>
            <a:prstGeom prst="rect">
              <a:avLst/>
            </a:prstGeom>
            <a:grpFill/>
          </p:spPr>
        </p:pic>
        <p:grpSp>
          <p:nvGrpSpPr>
            <p:cNvPr id="35" name="Groep 34"/>
            <p:cNvGrpSpPr/>
            <p:nvPr/>
          </p:nvGrpSpPr>
          <p:grpSpPr>
            <a:xfrm>
              <a:off x="4875400" y="261719"/>
              <a:ext cx="3861208" cy="2215305"/>
              <a:chOff x="4875400" y="261719"/>
              <a:chExt cx="3861208" cy="2215305"/>
            </a:xfrm>
            <a:grpFill/>
          </p:grpSpPr>
          <p:sp>
            <p:nvSpPr>
              <p:cNvPr id="36" name="Rechthoek 35"/>
              <p:cNvSpPr/>
              <p:nvPr/>
            </p:nvSpPr>
            <p:spPr>
              <a:xfrm>
                <a:off x="5679347" y="755009"/>
                <a:ext cx="2910980" cy="352338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" name="Rechthoek 36"/>
              <p:cNvSpPr/>
              <p:nvPr/>
            </p:nvSpPr>
            <p:spPr>
              <a:xfrm>
                <a:off x="5575010" y="1499970"/>
                <a:ext cx="2910980" cy="3523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Ovaal 37"/>
              <p:cNvSpPr/>
              <p:nvPr/>
            </p:nvSpPr>
            <p:spPr>
              <a:xfrm>
                <a:off x="6283875" y="2326022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Ovaal 38"/>
              <p:cNvSpPr/>
              <p:nvPr/>
            </p:nvSpPr>
            <p:spPr>
              <a:xfrm>
                <a:off x="8519020" y="2175020"/>
                <a:ext cx="217588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Ovaal 39"/>
              <p:cNvSpPr/>
              <p:nvPr/>
            </p:nvSpPr>
            <p:spPr>
              <a:xfrm>
                <a:off x="6992223" y="2014363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Ovaal 40"/>
              <p:cNvSpPr/>
              <p:nvPr/>
            </p:nvSpPr>
            <p:spPr>
              <a:xfrm>
                <a:off x="5536733" y="2169430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Ovaal 41"/>
              <p:cNvSpPr/>
              <p:nvPr/>
            </p:nvSpPr>
            <p:spPr>
              <a:xfrm>
                <a:off x="5465426" y="1875816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Ovaal 42"/>
              <p:cNvSpPr/>
              <p:nvPr/>
            </p:nvSpPr>
            <p:spPr>
              <a:xfrm>
                <a:off x="5789800" y="172481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Ovaal 43"/>
              <p:cNvSpPr/>
              <p:nvPr/>
            </p:nvSpPr>
            <p:spPr>
              <a:xfrm>
                <a:off x="4875400" y="261719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Ovaal 44"/>
              <p:cNvSpPr/>
              <p:nvPr/>
            </p:nvSpPr>
            <p:spPr>
              <a:xfrm>
                <a:off x="7013195" y="68121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Ovaal 45"/>
              <p:cNvSpPr/>
              <p:nvPr/>
            </p:nvSpPr>
            <p:spPr>
              <a:xfrm>
                <a:off x="7215928" y="145636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Ovaal 46"/>
              <p:cNvSpPr/>
              <p:nvPr/>
            </p:nvSpPr>
            <p:spPr>
              <a:xfrm>
                <a:off x="8414683" y="1043643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Ovaal 47"/>
              <p:cNvSpPr/>
              <p:nvPr/>
            </p:nvSpPr>
            <p:spPr>
              <a:xfrm>
                <a:off x="6518249" y="704675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49" name="Ovaal 48"/>
          <p:cNvSpPr/>
          <p:nvPr/>
        </p:nvSpPr>
        <p:spPr>
          <a:xfrm>
            <a:off x="5283414" y="114981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2" name="Ovaal 51"/>
          <p:cNvSpPr/>
          <p:nvPr/>
        </p:nvSpPr>
        <p:spPr>
          <a:xfrm>
            <a:off x="6933786" y="107562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3" name="Ovaal 52"/>
          <p:cNvSpPr/>
          <p:nvPr/>
        </p:nvSpPr>
        <p:spPr>
          <a:xfrm>
            <a:off x="5188866" y="235171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4" name="Ovaal 53"/>
          <p:cNvSpPr/>
          <p:nvPr/>
        </p:nvSpPr>
        <p:spPr>
          <a:xfrm>
            <a:off x="5914777" y="87464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5" name="Ovaal 54"/>
          <p:cNvSpPr/>
          <p:nvPr/>
        </p:nvSpPr>
        <p:spPr>
          <a:xfrm>
            <a:off x="6116112" y="2157431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6" name="Ovaal 55"/>
          <p:cNvSpPr/>
          <p:nvPr/>
        </p:nvSpPr>
        <p:spPr>
          <a:xfrm>
            <a:off x="7108622" y="230664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5" name="Ovaal 64"/>
          <p:cNvSpPr/>
          <p:nvPr/>
        </p:nvSpPr>
        <p:spPr>
          <a:xfrm>
            <a:off x="6012379" y="178436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6" name="Ovaal 65"/>
          <p:cNvSpPr/>
          <p:nvPr/>
        </p:nvSpPr>
        <p:spPr>
          <a:xfrm>
            <a:off x="7593874" y="1190909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9" name="Ovaal 68"/>
          <p:cNvSpPr/>
          <p:nvPr/>
        </p:nvSpPr>
        <p:spPr>
          <a:xfrm>
            <a:off x="8660673" y="231835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grpSp>
        <p:nvGrpSpPr>
          <p:cNvPr id="211" name="Groep 210"/>
          <p:cNvGrpSpPr/>
          <p:nvPr/>
        </p:nvGrpSpPr>
        <p:grpSpPr>
          <a:xfrm>
            <a:off x="-2459409" y="510856"/>
            <a:ext cx="4000500" cy="2476500"/>
            <a:chOff x="4736108" y="70433"/>
            <a:chExt cx="4000500" cy="2476500"/>
          </a:xfrm>
          <a:solidFill>
            <a:schemeClr val="accent2">
              <a:lumMod val="75000"/>
            </a:schemeClr>
          </a:solidFill>
        </p:grpSpPr>
        <p:pic>
          <p:nvPicPr>
            <p:cNvPr id="212" name="Afbeelding 2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108" y="70433"/>
              <a:ext cx="4000500" cy="2476500"/>
            </a:xfrm>
            <a:prstGeom prst="rect">
              <a:avLst/>
            </a:prstGeom>
            <a:grpFill/>
          </p:spPr>
        </p:pic>
        <p:grpSp>
          <p:nvGrpSpPr>
            <p:cNvPr id="213" name="Groep 212"/>
            <p:cNvGrpSpPr/>
            <p:nvPr/>
          </p:nvGrpSpPr>
          <p:grpSpPr>
            <a:xfrm>
              <a:off x="4875400" y="261719"/>
              <a:ext cx="3861208" cy="2215305"/>
              <a:chOff x="4875400" y="261719"/>
              <a:chExt cx="3861208" cy="2215305"/>
            </a:xfrm>
            <a:grpFill/>
          </p:grpSpPr>
          <p:sp>
            <p:nvSpPr>
              <p:cNvPr id="214" name="Rechthoek 213"/>
              <p:cNvSpPr/>
              <p:nvPr/>
            </p:nvSpPr>
            <p:spPr>
              <a:xfrm>
                <a:off x="5679347" y="755009"/>
                <a:ext cx="2910980" cy="352338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5" name="Rechthoek 214"/>
              <p:cNvSpPr/>
              <p:nvPr/>
            </p:nvSpPr>
            <p:spPr>
              <a:xfrm>
                <a:off x="5575010" y="1499970"/>
                <a:ext cx="2910980" cy="3523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6" name="Ovaal 215"/>
              <p:cNvSpPr/>
              <p:nvPr/>
            </p:nvSpPr>
            <p:spPr>
              <a:xfrm>
                <a:off x="6283875" y="2326022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7" name="Ovaal 216"/>
              <p:cNvSpPr/>
              <p:nvPr/>
            </p:nvSpPr>
            <p:spPr>
              <a:xfrm>
                <a:off x="8519020" y="2175020"/>
                <a:ext cx="217588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8" name="Ovaal 217"/>
              <p:cNvSpPr/>
              <p:nvPr/>
            </p:nvSpPr>
            <p:spPr>
              <a:xfrm>
                <a:off x="6992223" y="2014363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9" name="Ovaal 218"/>
              <p:cNvSpPr/>
              <p:nvPr/>
            </p:nvSpPr>
            <p:spPr>
              <a:xfrm>
                <a:off x="5536733" y="2169430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0" name="Ovaal 219"/>
              <p:cNvSpPr/>
              <p:nvPr/>
            </p:nvSpPr>
            <p:spPr>
              <a:xfrm>
                <a:off x="5465426" y="1875816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1" name="Ovaal 220"/>
              <p:cNvSpPr/>
              <p:nvPr/>
            </p:nvSpPr>
            <p:spPr>
              <a:xfrm>
                <a:off x="5789800" y="172481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2" name="Ovaal 221"/>
              <p:cNvSpPr/>
              <p:nvPr/>
            </p:nvSpPr>
            <p:spPr>
              <a:xfrm>
                <a:off x="4875400" y="261719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3" name="Ovaal 222"/>
              <p:cNvSpPr/>
              <p:nvPr/>
            </p:nvSpPr>
            <p:spPr>
              <a:xfrm>
                <a:off x="7013195" y="68121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4" name="Ovaal 223"/>
              <p:cNvSpPr/>
              <p:nvPr/>
            </p:nvSpPr>
            <p:spPr>
              <a:xfrm>
                <a:off x="7215928" y="145636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5" name="Ovaal 224"/>
              <p:cNvSpPr/>
              <p:nvPr/>
            </p:nvSpPr>
            <p:spPr>
              <a:xfrm>
                <a:off x="8414683" y="1043643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6" name="Ovaal 225"/>
              <p:cNvSpPr/>
              <p:nvPr/>
            </p:nvSpPr>
            <p:spPr>
              <a:xfrm>
                <a:off x="6518249" y="704675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27" name="Ovaal 226"/>
          <p:cNvSpPr/>
          <p:nvPr/>
        </p:nvSpPr>
        <p:spPr>
          <a:xfrm>
            <a:off x="-2218840" y="114981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28" name="Ovaal 227"/>
          <p:cNvSpPr/>
          <p:nvPr/>
        </p:nvSpPr>
        <p:spPr>
          <a:xfrm>
            <a:off x="-1830400" y="1456805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29" name="Ovaal 228"/>
          <p:cNvSpPr/>
          <p:nvPr/>
        </p:nvSpPr>
        <p:spPr>
          <a:xfrm>
            <a:off x="-840335" y="1868562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0" name="Ovaal 229"/>
          <p:cNvSpPr/>
          <p:nvPr/>
        </p:nvSpPr>
        <p:spPr>
          <a:xfrm>
            <a:off x="-568468" y="107562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1" name="Ovaal 230"/>
          <p:cNvSpPr/>
          <p:nvPr/>
        </p:nvSpPr>
        <p:spPr>
          <a:xfrm>
            <a:off x="-2313388" y="235171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2" name="Ovaal 231"/>
          <p:cNvSpPr/>
          <p:nvPr/>
        </p:nvSpPr>
        <p:spPr>
          <a:xfrm>
            <a:off x="-1587477" y="87464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3" name="Ovaal 232"/>
          <p:cNvSpPr/>
          <p:nvPr/>
        </p:nvSpPr>
        <p:spPr>
          <a:xfrm>
            <a:off x="-1386142" y="2157431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4" name="Ovaal 233"/>
          <p:cNvSpPr/>
          <p:nvPr/>
        </p:nvSpPr>
        <p:spPr>
          <a:xfrm>
            <a:off x="-393632" y="230664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5" name="Ovaal 234"/>
          <p:cNvSpPr/>
          <p:nvPr/>
        </p:nvSpPr>
        <p:spPr>
          <a:xfrm>
            <a:off x="386552" y="221179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7" name="Ovaal 236"/>
          <p:cNvSpPr/>
          <p:nvPr/>
        </p:nvSpPr>
        <p:spPr>
          <a:xfrm>
            <a:off x="-1489875" y="178436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8" name="Ovaal 237"/>
          <p:cNvSpPr/>
          <p:nvPr/>
        </p:nvSpPr>
        <p:spPr>
          <a:xfrm>
            <a:off x="91620" y="1190909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41" name="Ovaal 240"/>
          <p:cNvSpPr/>
          <p:nvPr/>
        </p:nvSpPr>
        <p:spPr>
          <a:xfrm>
            <a:off x="1158419" y="231835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42" name="Ovaal 241"/>
          <p:cNvSpPr/>
          <p:nvPr/>
        </p:nvSpPr>
        <p:spPr>
          <a:xfrm>
            <a:off x="1540491" y="114981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43" name="Ovaal 242"/>
          <p:cNvSpPr/>
          <p:nvPr/>
        </p:nvSpPr>
        <p:spPr>
          <a:xfrm>
            <a:off x="1445943" y="235171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44" name="Rechthoek 243"/>
          <p:cNvSpPr/>
          <p:nvPr/>
        </p:nvSpPr>
        <p:spPr>
          <a:xfrm>
            <a:off x="-115445" y="2841729"/>
            <a:ext cx="9330996" cy="486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5" name="Rechthoek 244"/>
          <p:cNvSpPr/>
          <p:nvPr/>
        </p:nvSpPr>
        <p:spPr>
          <a:xfrm>
            <a:off x="-80566" y="651704"/>
            <a:ext cx="930147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11470" r="9223" b="20771"/>
          <a:stretch/>
        </p:blipFill>
        <p:spPr>
          <a:xfrm>
            <a:off x="4609240" y="3333229"/>
            <a:ext cx="4289989" cy="3401227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-156351" y="2865600"/>
            <a:ext cx="9280497" cy="404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-911642" y="-118800"/>
            <a:ext cx="10211285" cy="798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9C772DB8-C881-49EA-AC9F-BDB7F7253FE8}"/>
              </a:ext>
            </a:extLst>
          </p:cNvPr>
          <p:cNvGrpSpPr/>
          <p:nvPr/>
        </p:nvGrpSpPr>
        <p:grpSpPr>
          <a:xfrm>
            <a:off x="-107298" y="689577"/>
            <a:ext cx="9695474" cy="2155483"/>
            <a:chOff x="-107298" y="689577"/>
            <a:chExt cx="9695474" cy="2155483"/>
          </a:xfrm>
        </p:grpSpPr>
        <p:grpSp>
          <p:nvGrpSpPr>
            <p:cNvPr id="140" name="Groep 139">
              <a:extLst>
                <a:ext uri="{FF2B5EF4-FFF2-40B4-BE49-F238E27FC236}">
                  <a16:creationId xmlns:a16="http://schemas.microsoft.com/office/drawing/2014/main" id="{A2DA7490-2965-4580-BD05-D959117171C5}"/>
                </a:ext>
              </a:extLst>
            </p:cNvPr>
            <p:cNvGrpSpPr/>
            <p:nvPr/>
          </p:nvGrpSpPr>
          <p:grpSpPr>
            <a:xfrm>
              <a:off x="-92437" y="1411500"/>
              <a:ext cx="7441046" cy="699136"/>
              <a:chOff x="0" y="-4395"/>
              <a:chExt cx="9817259" cy="922396"/>
            </a:xfrm>
          </p:grpSpPr>
          <p:sp>
            <p:nvSpPr>
              <p:cNvPr id="149" name="Ovaal 148">
                <a:extLst>
                  <a:ext uri="{FF2B5EF4-FFF2-40B4-BE49-F238E27FC236}">
                    <a16:creationId xmlns:a16="http://schemas.microsoft.com/office/drawing/2014/main" id="{C0D135E2-EEDF-45C8-8CBA-8A0BAA3D4E5C}"/>
                  </a:ext>
                </a:extLst>
              </p:cNvPr>
              <p:cNvSpPr/>
              <p:nvPr/>
            </p:nvSpPr>
            <p:spPr>
              <a:xfrm>
                <a:off x="991976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2" name="Ovaal 141">
                <a:extLst>
                  <a:ext uri="{FF2B5EF4-FFF2-40B4-BE49-F238E27FC236}">
                    <a16:creationId xmlns:a16="http://schemas.microsoft.com/office/drawing/2014/main" id="{E3E18961-E037-4F80-B23B-79DA32F882DD}"/>
                  </a:ext>
                </a:extLst>
              </p:cNvPr>
              <p:cNvSpPr/>
              <p:nvPr/>
            </p:nvSpPr>
            <p:spPr>
              <a:xfrm>
                <a:off x="5946094" y="360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0" name="Ovaal 149">
                <a:extLst>
                  <a:ext uri="{FF2B5EF4-FFF2-40B4-BE49-F238E27FC236}">
                    <a16:creationId xmlns:a16="http://schemas.microsoft.com/office/drawing/2014/main" id="{CF5692B3-C261-43E2-99FE-834A8CD86680}"/>
                  </a:ext>
                </a:extLst>
              </p:cNvPr>
              <p:cNvSpPr/>
              <p:nvPr/>
            </p:nvSpPr>
            <p:spPr>
              <a:xfrm>
                <a:off x="6935919" y="360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4" name="Ovaal 143">
                <a:extLst>
                  <a:ext uri="{FF2B5EF4-FFF2-40B4-BE49-F238E27FC236}">
                    <a16:creationId xmlns:a16="http://schemas.microsoft.com/office/drawing/2014/main" id="{D44CBF30-382B-4E4B-A739-69561461684E}"/>
                  </a:ext>
                </a:extLst>
              </p:cNvPr>
              <p:cNvSpPr/>
              <p:nvPr/>
            </p:nvSpPr>
            <p:spPr>
              <a:xfrm>
                <a:off x="3967904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1" name="Ovaal 140">
                <a:extLst>
                  <a:ext uri="{FF2B5EF4-FFF2-40B4-BE49-F238E27FC236}">
                    <a16:creationId xmlns:a16="http://schemas.microsoft.com/office/drawing/2014/main" id="{3A2C6CFF-01B9-40F7-AA41-BF20C82925A3}"/>
                  </a:ext>
                </a:extLst>
              </p:cNvPr>
              <p:cNvSpPr/>
              <p:nvPr/>
            </p:nvSpPr>
            <p:spPr>
              <a:xfrm>
                <a:off x="2978428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3" name="Ovaal 142">
                <a:extLst>
                  <a:ext uri="{FF2B5EF4-FFF2-40B4-BE49-F238E27FC236}">
                    <a16:creationId xmlns:a16="http://schemas.microsoft.com/office/drawing/2014/main" id="{CB80FA73-FC8A-4FBB-A11D-5A513D56CB6A}"/>
                  </a:ext>
                </a:extLst>
              </p:cNvPr>
              <p:cNvSpPr/>
              <p:nvPr/>
            </p:nvSpPr>
            <p:spPr>
              <a:xfrm>
                <a:off x="4956999" y="-4395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5" name="Ovaal 144">
                <a:extLst>
                  <a:ext uri="{FF2B5EF4-FFF2-40B4-BE49-F238E27FC236}">
                    <a16:creationId xmlns:a16="http://schemas.microsoft.com/office/drawing/2014/main" id="{1DCA6376-DDFE-4CB8-8B85-EED783102719}"/>
                  </a:ext>
                </a:extLst>
              </p:cNvPr>
              <p:cNvSpPr/>
              <p:nvPr/>
            </p:nvSpPr>
            <p:spPr>
              <a:xfrm>
                <a:off x="7919389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6" name="Ovaal 145">
                <a:extLst>
                  <a:ext uri="{FF2B5EF4-FFF2-40B4-BE49-F238E27FC236}">
                    <a16:creationId xmlns:a16="http://schemas.microsoft.com/office/drawing/2014/main" id="{D818FA13-F9F2-4954-A589-EE3E2137BF38}"/>
                  </a:ext>
                </a:extLst>
              </p:cNvPr>
              <p:cNvSpPr/>
              <p:nvPr/>
            </p:nvSpPr>
            <p:spPr>
              <a:xfrm>
                <a:off x="8902859" y="360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7" name="Ovaal 146">
                <a:extLst>
                  <a:ext uri="{FF2B5EF4-FFF2-40B4-BE49-F238E27FC236}">
                    <a16:creationId xmlns:a16="http://schemas.microsoft.com/office/drawing/2014/main" id="{C17652A3-43D8-4D02-9F42-9DD7036B28AA}"/>
                  </a:ext>
                </a:extLst>
              </p:cNvPr>
              <p:cNvSpPr/>
              <p:nvPr/>
            </p:nvSpPr>
            <p:spPr>
              <a:xfrm>
                <a:off x="1983952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8" name="Ovaal 147">
                <a:extLst>
                  <a:ext uri="{FF2B5EF4-FFF2-40B4-BE49-F238E27FC236}">
                    <a16:creationId xmlns:a16="http://schemas.microsoft.com/office/drawing/2014/main" id="{0A790F58-3CB9-4E7B-B94E-8186353331CD}"/>
                  </a:ext>
                </a:extLst>
              </p:cNvPr>
              <p:cNvSpPr/>
              <p:nvPr/>
            </p:nvSpPr>
            <p:spPr>
              <a:xfrm>
                <a:off x="0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</p:grpSp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EB0E1D6E-1760-4606-AE60-B6F6C10B0D45}"/>
                </a:ext>
              </a:extLst>
            </p:cNvPr>
            <p:cNvGrpSpPr/>
            <p:nvPr/>
          </p:nvGrpSpPr>
          <p:grpSpPr>
            <a:xfrm>
              <a:off x="7373973" y="1411200"/>
              <a:ext cx="2196822" cy="693075"/>
              <a:chOff x="3081303" y="2965348"/>
              <a:chExt cx="2196822" cy="693075"/>
            </a:xfrm>
          </p:grpSpPr>
          <p:sp>
            <p:nvSpPr>
              <p:cNvPr id="135" name="Ovaal 134">
                <a:extLst>
                  <a:ext uri="{FF2B5EF4-FFF2-40B4-BE49-F238E27FC236}">
                    <a16:creationId xmlns:a16="http://schemas.microsoft.com/office/drawing/2014/main" id="{F764F463-08F7-40BC-954F-F5AE773CEF74}"/>
                  </a:ext>
                </a:extLst>
              </p:cNvPr>
              <p:cNvSpPr/>
              <p:nvPr/>
            </p:nvSpPr>
            <p:spPr>
              <a:xfrm>
                <a:off x="4585050" y="2965348"/>
                <a:ext cx="693075" cy="693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3CEA0AA9-88A7-4442-840D-326B8C1B2871}"/>
                  </a:ext>
                </a:extLst>
              </p:cNvPr>
              <p:cNvSpPr/>
              <p:nvPr/>
            </p:nvSpPr>
            <p:spPr>
              <a:xfrm>
                <a:off x="3081303" y="2965348"/>
                <a:ext cx="693075" cy="693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37" name="Ovaal 136">
                <a:extLst>
                  <a:ext uri="{FF2B5EF4-FFF2-40B4-BE49-F238E27FC236}">
                    <a16:creationId xmlns:a16="http://schemas.microsoft.com/office/drawing/2014/main" id="{9397F115-727A-49C9-9E72-C854BA98E53E}"/>
                  </a:ext>
                </a:extLst>
              </p:cNvPr>
              <p:cNvSpPr/>
              <p:nvPr/>
            </p:nvSpPr>
            <p:spPr>
              <a:xfrm>
                <a:off x="3833177" y="2965348"/>
                <a:ext cx="693075" cy="693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</p:grp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59392079-A413-4DD1-8FF9-29972A6029C2}"/>
                </a:ext>
              </a:extLst>
            </p:cNvPr>
            <p:cNvGrpSpPr/>
            <p:nvPr/>
          </p:nvGrpSpPr>
          <p:grpSpPr>
            <a:xfrm>
              <a:off x="-107298" y="2145924"/>
              <a:ext cx="7441046" cy="699136"/>
              <a:chOff x="0" y="-4395"/>
              <a:chExt cx="9817259" cy="922396"/>
            </a:xfrm>
          </p:grpSpPr>
          <p:sp>
            <p:nvSpPr>
              <p:cNvPr id="162" name="Ovaal 161">
                <a:extLst>
                  <a:ext uri="{FF2B5EF4-FFF2-40B4-BE49-F238E27FC236}">
                    <a16:creationId xmlns:a16="http://schemas.microsoft.com/office/drawing/2014/main" id="{A8B9458D-3910-46A8-BD26-057D29F0EAC5}"/>
                  </a:ext>
                </a:extLst>
              </p:cNvPr>
              <p:cNvSpPr/>
              <p:nvPr/>
            </p:nvSpPr>
            <p:spPr>
              <a:xfrm>
                <a:off x="2978428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63" name="Ovaal 162">
                <a:extLst>
                  <a:ext uri="{FF2B5EF4-FFF2-40B4-BE49-F238E27FC236}">
                    <a16:creationId xmlns:a16="http://schemas.microsoft.com/office/drawing/2014/main" id="{07933534-4D64-48B0-9BCB-0F35D9663614}"/>
                  </a:ext>
                </a:extLst>
              </p:cNvPr>
              <p:cNvSpPr/>
              <p:nvPr/>
            </p:nvSpPr>
            <p:spPr>
              <a:xfrm>
                <a:off x="5946094" y="360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64" name="Ovaal 163">
                <a:extLst>
                  <a:ext uri="{FF2B5EF4-FFF2-40B4-BE49-F238E27FC236}">
                    <a16:creationId xmlns:a16="http://schemas.microsoft.com/office/drawing/2014/main" id="{07E0D474-DAD0-476F-92CC-87DC2CA47EA2}"/>
                  </a:ext>
                </a:extLst>
              </p:cNvPr>
              <p:cNvSpPr/>
              <p:nvPr/>
            </p:nvSpPr>
            <p:spPr>
              <a:xfrm>
                <a:off x="4956999" y="-4395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A19C4BB1-C570-4A7D-9839-5E977CD17FA7}"/>
                  </a:ext>
                </a:extLst>
              </p:cNvPr>
              <p:cNvSpPr/>
              <p:nvPr/>
            </p:nvSpPr>
            <p:spPr>
              <a:xfrm>
                <a:off x="3967904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66C1768D-03EA-4A55-A6B1-1C0F362155E2}"/>
                  </a:ext>
                </a:extLst>
              </p:cNvPr>
              <p:cNvSpPr/>
              <p:nvPr/>
            </p:nvSpPr>
            <p:spPr>
              <a:xfrm>
                <a:off x="7919389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67" name="Ovaal 166">
                <a:extLst>
                  <a:ext uri="{FF2B5EF4-FFF2-40B4-BE49-F238E27FC236}">
                    <a16:creationId xmlns:a16="http://schemas.microsoft.com/office/drawing/2014/main" id="{46C3D049-FA49-41F3-9905-2BBA641FE510}"/>
                  </a:ext>
                </a:extLst>
              </p:cNvPr>
              <p:cNvSpPr/>
              <p:nvPr/>
            </p:nvSpPr>
            <p:spPr>
              <a:xfrm>
                <a:off x="8902859" y="360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30A9CB61-C15B-4543-88F9-A95247507343}"/>
                  </a:ext>
                </a:extLst>
              </p:cNvPr>
              <p:cNvSpPr/>
              <p:nvPr/>
            </p:nvSpPr>
            <p:spPr>
              <a:xfrm>
                <a:off x="1983952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D21F8ED8-347F-455B-A58A-EF5CC71D9528}"/>
                  </a:ext>
                </a:extLst>
              </p:cNvPr>
              <p:cNvSpPr/>
              <p:nvPr/>
            </p:nvSpPr>
            <p:spPr>
              <a:xfrm>
                <a:off x="0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70" name="Ovaal 169">
                <a:extLst>
                  <a:ext uri="{FF2B5EF4-FFF2-40B4-BE49-F238E27FC236}">
                    <a16:creationId xmlns:a16="http://schemas.microsoft.com/office/drawing/2014/main" id="{FD7BD47E-FBDE-4522-94B8-96CFF2DA9969}"/>
                  </a:ext>
                </a:extLst>
              </p:cNvPr>
              <p:cNvSpPr/>
              <p:nvPr/>
            </p:nvSpPr>
            <p:spPr>
              <a:xfrm>
                <a:off x="991976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13B7AD6F-884E-4393-9C41-0963C9F21A37}"/>
                  </a:ext>
                </a:extLst>
              </p:cNvPr>
              <p:cNvSpPr/>
              <p:nvPr/>
            </p:nvSpPr>
            <p:spPr>
              <a:xfrm>
                <a:off x="6935919" y="360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</p:grp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2DEFC1CF-EEE4-4EDD-BB0A-EFC21BC62EFF}"/>
                </a:ext>
              </a:extLst>
            </p:cNvPr>
            <p:cNvGrpSpPr/>
            <p:nvPr/>
          </p:nvGrpSpPr>
          <p:grpSpPr>
            <a:xfrm>
              <a:off x="7391354" y="691200"/>
              <a:ext cx="2196822" cy="693075"/>
              <a:chOff x="3081303" y="2965348"/>
              <a:chExt cx="2196822" cy="693075"/>
            </a:xfrm>
          </p:grpSpPr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FB54DDAE-1EDC-4884-B105-63CC4E1B8E18}"/>
                  </a:ext>
                </a:extLst>
              </p:cNvPr>
              <p:cNvSpPr/>
              <p:nvPr/>
            </p:nvSpPr>
            <p:spPr>
              <a:xfrm>
                <a:off x="4585050" y="2965348"/>
                <a:ext cx="693075" cy="693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EC4DA2A0-E3BC-4CAE-B64A-D515BE1A6310}"/>
                  </a:ext>
                </a:extLst>
              </p:cNvPr>
              <p:cNvSpPr/>
              <p:nvPr/>
            </p:nvSpPr>
            <p:spPr>
              <a:xfrm>
                <a:off x="3081303" y="2965348"/>
                <a:ext cx="693075" cy="693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8B295555-A8D0-47E4-BC03-456C84A9907A}"/>
                  </a:ext>
                </a:extLst>
              </p:cNvPr>
              <p:cNvSpPr/>
              <p:nvPr/>
            </p:nvSpPr>
            <p:spPr>
              <a:xfrm>
                <a:off x="3833177" y="2965348"/>
                <a:ext cx="693075" cy="693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</p:grpSp>
        <p:grpSp>
          <p:nvGrpSpPr>
            <p:cNvPr id="139" name="Groep 138">
              <a:extLst>
                <a:ext uri="{FF2B5EF4-FFF2-40B4-BE49-F238E27FC236}">
                  <a16:creationId xmlns:a16="http://schemas.microsoft.com/office/drawing/2014/main" id="{A7E489F4-F74A-4CF2-83F4-2FDB278799CD}"/>
                </a:ext>
              </a:extLst>
            </p:cNvPr>
            <p:cNvGrpSpPr/>
            <p:nvPr/>
          </p:nvGrpSpPr>
          <p:grpSpPr>
            <a:xfrm>
              <a:off x="-89473" y="689577"/>
              <a:ext cx="7441046" cy="699136"/>
              <a:chOff x="0" y="-4395"/>
              <a:chExt cx="9817259" cy="922396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9A3590E5-365A-4541-8B6C-B1A5FC4C57CE}"/>
                  </a:ext>
                </a:extLst>
              </p:cNvPr>
              <p:cNvSpPr/>
              <p:nvPr/>
            </p:nvSpPr>
            <p:spPr>
              <a:xfrm>
                <a:off x="2978428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2" name="Ovaal 151">
                <a:extLst>
                  <a:ext uri="{FF2B5EF4-FFF2-40B4-BE49-F238E27FC236}">
                    <a16:creationId xmlns:a16="http://schemas.microsoft.com/office/drawing/2014/main" id="{18B18F34-7817-4EDE-8D5D-94EEC3860BC8}"/>
                  </a:ext>
                </a:extLst>
              </p:cNvPr>
              <p:cNvSpPr/>
              <p:nvPr/>
            </p:nvSpPr>
            <p:spPr>
              <a:xfrm>
                <a:off x="5946094" y="360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3" name="Ovaal 152">
                <a:extLst>
                  <a:ext uri="{FF2B5EF4-FFF2-40B4-BE49-F238E27FC236}">
                    <a16:creationId xmlns:a16="http://schemas.microsoft.com/office/drawing/2014/main" id="{2F977B48-D0AD-48FD-8741-BEAF9B8A0C4A}"/>
                  </a:ext>
                </a:extLst>
              </p:cNvPr>
              <p:cNvSpPr/>
              <p:nvPr/>
            </p:nvSpPr>
            <p:spPr>
              <a:xfrm>
                <a:off x="4956999" y="-4395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4" name="Ovaal 153">
                <a:extLst>
                  <a:ext uri="{FF2B5EF4-FFF2-40B4-BE49-F238E27FC236}">
                    <a16:creationId xmlns:a16="http://schemas.microsoft.com/office/drawing/2014/main" id="{9C4BA9DA-BA3C-4029-88C6-219E98558414}"/>
                  </a:ext>
                </a:extLst>
              </p:cNvPr>
              <p:cNvSpPr/>
              <p:nvPr/>
            </p:nvSpPr>
            <p:spPr>
              <a:xfrm>
                <a:off x="3967904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5" name="Ovaal 154">
                <a:extLst>
                  <a:ext uri="{FF2B5EF4-FFF2-40B4-BE49-F238E27FC236}">
                    <a16:creationId xmlns:a16="http://schemas.microsoft.com/office/drawing/2014/main" id="{91CD695F-29CB-4C3F-81BA-B5FBE51E27A1}"/>
                  </a:ext>
                </a:extLst>
              </p:cNvPr>
              <p:cNvSpPr/>
              <p:nvPr/>
            </p:nvSpPr>
            <p:spPr>
              <a:xfrm>
                <a:off x="7919389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6" name="Ovaal 155">
                <a:extLst>
                  <a:ext uri="{FF2B5EF4-FFF2-40B4-BE49-F238E27FC236}">
                    <a16:creationId xmlns:a16="http://schemas.microsoft.com/office/drawing/2014/main" id="{A4873DA2-A4E2-48ED-A0EE-3D3925F3CBA3}"/>
                  </a:ext>
                </a:extLst>
              </p:cNvPr>
              <p:cNvSpPr/>
              <p:nvPr/>
            </p:nvSpPr>
            <p:spPr>
              <a:xfrm>
                <a:off x="8902859" y="360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7" name="Ovaal 156">
                <a:extLst>
                  <a:ext uri="{FF2B5EF4-FFF2-40B4-BE49-F238E27FC236}">
                    <a16:creationId xmlns:a16="http://schemas.microsoft.com/office/drawing/2014/main" id="{97F4325F-3DC3-44B3-A96A-3A4B35157C05}"/>
                  </a:ext>
                </a:extLst>
              </p:cNvPr>
              <p:cNvSpPr/>
              <p:nvPr/>
            </p:nvSpPr>
            <p:spPr>
              <a:xfrm>
                <a:off x="1983952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8" name="Ovaal 157">
                <a:extLst>
                  <a:ext uri="{FF2B5EF4-FFF2-40B4-BE49-F238E27FC236}">
                    <a16:creationId xmlns:a16="http://schemas.microsoft.com/office/drawing/2014/main" id="{F23DE6F5-4C4C-4C39-848C-AAEA9E040E9C}"/>
                  </a:ext>
                </a:extLst>
              </p:cNvPr>
              <p:cNvSpPr/>
              <p:nvPr/>
            </p:nvSpPr>
            <p:spPr>
              <a:xfrm>
                <a:off x="0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9" name="Ovaal 158">
                <a:extLst>
                  <a:ext uri="{FF2B5EF4-FFF2-40B4-BE49-F238E27FC236}">
                    <a16:creationId xmlns:a16="http://schemas.microsoft.com/office/drawing/2014/main" id="{64792AE1-83E8-494B-8F67-D45071BAB547}"/>
                  </a:ext>
                </a:extLst>
              </p:cNvPr>
              <p:cNvSpPr/>
              <p:nvPr/>
            </p:nvSpPr>
            <p:spPr>
              <a:xfrm>
                <a:off x="991976" y="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60" name="Ovaal 159">
                <a:extLst>
                  <a:ext uri="{FF2B5EF4-FFF2-40B4-BE49-F238E27FC236}">
                    <a16:creationId xmlns:a16="http://schemas.microsoft.com/office/drawing/2014/main" id="{D2986AE7-B0CC-4F1D-B00C-7927FC391118}"/>
                  </a:ext>
                </a:extLst>
              </p:cNvPr>
              <p:cNvSpPr/>
              <p:nvPr/>
            </p:nvSpPr>
            <p:spPr>
              <a:xfrm>
                <a:off x="6935919" y="3601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</p:grpSp>
        <p:grpSp>
          <p:nvGrpSpPr>
            <p:cNvPr id="176" name="Groep 175">
              <a:extLst>
                <a:ext uri="{FF2B5EF4-FFF2-40B4-BE49-F238E27FC236}">
                  <a16:creationId xmlns:a16="http://schemas.microsoft.com/office/drawing/2014/main" id="{07AC7C59-96CE-4F74-97EA-0FE49F4C3FDC}"/>
                </a:ext>
              </a:extLst>
            </p:cNvPr>
            <p:cNvGrpSpPr/>
            <p:nvPr/>
          </p:nvGrpSpPr>
          <p:grpSpPr>
            <a:xfrm>
              <a:off x="7385640" y="2145600"/>
              <a:ext cx="2196822" cy="693075"/>
              <a:chOff x="3081303" y="2965348"/>
              <a:chExt cx="2196822" cy="693075"/>
            </a:xfrm>
          </p:grpSpPr>
          <p:sp>
            <p:nvSpPr>
              <p:cNvPr id="177" name="Ovaal 176">
                <a:extLst>
                  <a:ext uri="{FF2B5EF4-FFF2-40B4-BE49-F238E27FC236}">
                    <a16:creationId xmlns:a16="http://schemas.microsoft.com/office/drawing/2014/main" id="{FED7DB4D-43C9-413E-95F5-516436B7A680}"/>
                  </a:ext>
                </a:extLst>
              </p:cNvPr>
              <p:cNvSpPr/>
              <p:nvPr/>
            </p:nvSpPr>
            <p:spPr>
              <a:xfrm>
                <a:off x="4585050" y="2965348"/>
                <a:ext cx="693075" cy="693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4F3160D7-6D90-400F-AB88-1F6822DC5A44}"/>
                  </a:ext>
                </a:extLst>
              </p:cNvPr>
              <p:cNvSpPr/>
              <p:nvPr/>
            </p:nvSpPr>
            <p:spPr>
              <a:xfrm>
                <a:off x="3081303" y="2965348"/>
                <a:ext cx="693075" cy="693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79" name="Ovaal 178">
                <a:extLst>
                  <a:ext uri="{FF2B5EF4-FFF2-40B4-BE49-F238E27FC236}">
                    <a16:creationId xmlns:a16="http://schemas.microsoft.com/office/drawing/2014/main" id="{2F20FD05-5B2E-4975-88B2-BED5764DBCA3}"/>
                  </a:ext>
                </a:extLst>
              </p:cNvPr>
              <p:cNvSpPr/>
              <p:nvPr/>
            </p:nvSpPr>
            <p:spPr>
              <a:xfrm>
                <a:off x="3833177" y="2965348"/>
                <a:ext cx="693075" cy="693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</p:grpSp>
      </p:grpSp>
      <p:sp>
        <p:nvSpPr>
          <p:cNvPr id="180" name="Tekstvak 179">
            <a:extLst>
              <a:ext uri="{FF2B5EF4-FFF2-40B4-BE49-F238E27FC236}">
                <a16:creationId xmlns:a16="http://schemas.microsoft.com/office/drawing/2014/main" id="{A565C096-4E00-4DCC-8E81-992D24DC2EF7}"/>
              </a:ext>
            </a:extLst>
          </p:cNvPr>
          <p:cNvSpPr txBox="1"/>
          <p:nvPr/>
        </p:nvSpPr>
        <p:spPr>
          <a:xfrm>
            <a:off x="109793" y="0"/>
            <a:ext cx="85906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Metaalbinding</a:t>
            </a: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l-NL" sz="2800" dirty="0">
                <a:solidFill>
                  <a:srgbClr val="FF0000"/>
                </a:solidFill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595562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5A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ep 74"/>
          <p:cNvGrpSpPr/>
          <p:nvPr/>
        </p:nvGrpSpPr>
        <p:grpSpPr>
          <a:xfrm>
            <a:off x="1283514" y="510856"/>
            <a:ext cx="4000500" cy="2476500"/>
            <a:chOff x="4736108" y="70433"/>
            <a:chExt cx="4000500" cy="2476500"/>
          </a:xfrm>
          <a:solidFill>
            <a:schemeClr val="accent2">
              <a:lumMod val="75000"/>
            </a:schemeClr>
          </a:solidFill>
        </p:grpSpPr>
        <p:pic>
          <p:nvPicPr>
            <p:cNvPr id="76" name="Afbeelding 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108" y="70433"/>
              <a:ext cx="4000500" cy="2476500"/>
            </a:xfrm>
            <a:prstGeom prst="rect">
              <a:avLst/>
            </a:prstGeom>
            <a:grpFill/>
          </p:spPr>
        </p:pic>
        <p:grpSp>
          <p:nvGrpSpPr>
            <p:cNvPr id="77" name="Groep 76"/>
            <p:cNvGrpSpPr/>
            <p:nvPr/>
          </p:nvGrpSpPr>
          <p:grpSpPr>
            <a:xfrm>
              <a:off x="4875400" y="261719"/>
              <a:ext cx="3861208" cy="2215305"/>
              <a:chOff x="4875400" y="261719"/>
              <a:chExt cx="3861208" cy="2215305"/>
            </a:xfrm>
            <a:grpFill/>
          </p:grpSpPr>
          <p:sp>
            <p:nvSpPr>
              <p:cNvPr id="78" name="Rechthoek 77"/>
              <p:cNvSpPr/>
              <p:nvPr/>
            </p:nvSpPr>
            <p:spPr>
              <a:xfrm>
                <a:off x="5679347" y="755009"/>
                <a:ext cx="2910980" cy="352338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Rechthoek 78"/>
              <p:cNvSpPr/>
              <p:nvPr/>
            </p:nvSpPr>
            <p:spPr>
              <a:xfrm>
                <a:off x="5575010" y="1499970"/>
                <a:ext cx="2910980" cy="3523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Ovaal 79"/>
              <p:cNvSpPr/>
              <p:nvPr/>
            </p:nvSpPr>
            <p:spPr>
              <a:xfrm>
                <a:off x="6283875" y="2326022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/>
              <p:cNvSpPr/>
              <p:nvPr/>
            </p:nvSpPr>
            <p:spPr>
              <a:xfrm>
                <a:off x="8519020" y="2175020"/>
                <a:ext cx="217588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/>
              <p:cNvSpPr/>
              <p:nvPr/>
            </p:nvSpPr>
            <p:spPr>
              <a:xfrm>
                <a:off x="6992223" y="2014363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Ovaal 82"/>
              <p:cNvSpPr/>
              <p:nvPr/>
            </p:nvSpPr>
            <p:spPr>
              <a:xfrm>
                <a:off x="5536733" y="2169430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/>
              <p:cNvSpPr/>
              <p:nvPr/>
            </p:nvSpPr>
            <p:spPr>
              <a:xfrm>
                <a:off x="5465426" y="1875816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/>
              <p:cNvSpPr/>
              <p:nvPr/>
            </p:nvSpPr>
            <p:spPr>
              <a:xfrm>
                <a:off x="5789800" y="172481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Ovaal 85"/>
              <p:cNvSpPr/>
              <p:nvPr/>
            </p:nvSpPr>
            <p:spPr>
              <a:xfrm>
                <a:off x="4875400" y="261719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/>
              <p:cNvSpPr/>
              <p:nvPr/>
            </p:nvSpPr>
            <p:spPr>
              <a:xfrm>
                <a:off x="7013195" y="68121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/>
              <p:cNvSpPr/>
              <p:nvPr/>
            </p:nvSpPr>
            <p:spPr>
              <a:xfrm>
                <a:off x="7215928" y="145636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/>
              <p:cNvSpPr/>
              <p:nvPr/>
            </p:nvSpPr>
            <p:spPr>
              <a:xfrm>
                <a:off x="8414683" y="1043643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/>
              <p:cNvSpPr/>
              <p:nvPr/>
            </p:nvSpPr>
            <p:spPr>
              <a:xfrm>
                <a:off x="6518249" y="704675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57" name="Ovaal 56"/>
          <p:cNvSpPr/>
          <p:nvPr/>
        </p:nvSpPr>
        <p:spPr>
          <a:xfrm>
            <a:off x="1524083" y="114981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8" name="Ovaal 57"/>
          <p:cNvSpPr/>
          <p:nvPr/>
        </p:nvSpPr>
        <p:spPr>
          <a:xfrm>
            <a:off x="1912523" y="1456805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9" name="Ovaal 58"/>
          <p:cNvSpPr/>
          <p:nvPr/>
        </p:nvSpPr>
        <p:spPr>
          <a:xfrm>
            <a:off x="2902588" y="1868562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0" name="Ovaal 59"/>
          <p:cNvSpPr/>
          <p:nvPr/>
        </p:nvSpPr>
        <p:spPr>
          <a:xfrm>
            <a:off x="3174455" y="107562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1" name="Ovaal 60"/>
          <p:cNvSpPr/>
          <p:nvPr/>
        </p:nvSpPr>
        <p:spPr>
          <a:xfrm>
            <a:off x="1429535" y="235171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2" name="Ovaal 61"/>
          <p:cNvSpPr/>
          <p:nvPr/>
        </p:nvSpPr>
        <p:spPr>
          <a:xfrm>
            <a:off x="2155446" y="87464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72" name="Ovaal 71"/>
          <p:cNvSpPr/>
          <p:nvPr/>
        </p:nvSpPr>
        <p:spPr>
          <a:xfrm>
            <a:off x="2356781" y="2157431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05" name="Ovaal 104"/>
          <p:cNvSpPr/>
          <p:nvPr/>
        </p:nvSpPr>
        <p:spPr>
          <a:xfrm>
            <a:off x="3349291" y="230664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08" name="Ovaal 107"/>
          <p:cNvSpPr/>
          <p:nvPr/>
        </p:nvSpPr>
        <p:spPr>
          <a:xfrm>
            <a:off x="4129475" y="221179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09" name="Ovaal 108"/>
          <p:cNvSpPr/>
          <p:nvPr/>
        </p:nvSpPr>
        <p:spPr>
          <a:xfrm>
            <a:off x="4793360" y="199234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3" name="Ovaal 112"/>
          <p:cNvSpPr/>
          <p:nvPr/>
        </p:nvSpPr>
        <p:spPr>
          <a:xfrm>
            <a:off x="2253048" y="178436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4" name="Ovaal 113"/>
          <p:cNvSpPr/>
          <p:nvPr/>
        </p:nvSpPr>
        <p:spPr>
          <a:xfrm>
            <a:off x="3834543" y="1190909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5" name="Ovaal 114"/>
          <p:cNvSpPr/>
          <p:nvPr/>
        </p:nvSpPr>
        <p:spPr>
          <a:xfrm>
            <a:off x="4175434" y="1428511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6" name="Ovaal 115"/>
          <p:cNvSpPr/>
          <p:nvPr/>
        </p:nvSpPr>
        <p:spPr>
          <a:xfrm>
            <a:off x="4931082" y="114981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20" name="Ovaal 119"/>
          <p:cNvSpPr/>
          <p:nvPr/>
        </p:nvSpPr>
        <p:spPr>
          <a:xfrm>
            <a:off x="4901342" y="231835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grpSp>
        <p:nvGrpSpPr>
          <p:cNvPr id="33" name="Groep 32"/>
          <p:cNvGrpSpPr/>
          <p:nvPr/>
        </p:nvGrpSpPr>
        <p:grpSpPr>
          <a:xfrm>
            <a:off x="5063854" y="510856"/>
            <a:ext cx="4000500" cy="2476500"/>
            <a:chOff x="4736108" y="70433"/>
            <a:chExt cx="4000500" cy="2476500"/>
          </a:xfrm>
          <a:solidFill>
            <a:schemeClr val="accent2">
              <a:lumMod val="75000"/>
            </a:schemeClr>
          </a:solidFill>
        </p:grpSpPr>
        <p:pic>
          <p:nvPicPr>
            <p:cNvPr id="34" name="Afbeelding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108" y="70433"/>
              <a:ext cx="4000500" cy="2476500"/>
            </a:xfrm>
            <a:prstGeom prst="rect">
              <a:avLst/>
            </a:prstGeom>
            <a:grpFill/>
          </p:spPr>
        </p:pic>
        <p:grpSp>
          <p:nvGrpSpPr>
            <p:cNvPr id="35" name="Groep 34"/>
            <p:cNvGrpSpPr/>
            <p:nvPr/>
          </p:nvGrpSpPr>
          <p:grpSpPr>
            <a:xfrm>
              <a:off x="4875400" y="261719"/>
              <a:ext cx="3861208" cy="2215305"/>
              <a:chOff x="4875400" y="261719"/>
              <a:chExt cx="3861208" cy="2215305"/>
            </a:xfrm>
            <a:grpFill/>
          </p:grpSpPr>
          <p:sp>
            <p:nvSpPr>
              <p:cNvPr id="36" name="Rechthoek 35"/>
              <p:cNvSpPr/>
              <p:nvPr/>
            </p:nvSpPr>
            <p:spPr>
              <a:xfrm>
                <a:off x="5679347" y="755009"/>
                <a:ext cx="2910980" cy="352338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" name="Rechthoek 36"/>
              <p:cNvSpPr/>
              <p:nvPr/>
            </p:nvSpPr>
            <p:spPr>
              <a:xfrm>
                <a:off x="5575010" y="1499970"/>
                <a:ext cx="2910980" cy="3523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Ovaal 37"/>
              <p:cNvSpPr/>
              <p:nvPr/>
            </p:nvSpPr>
            <p:spPr>
              <a:xfrm>
                <a:off x="6283875" y="2326022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Ovaal 38"/>
              <p:cNvSpPr/>
              <p:nvPr/>
            </p:nvSpPr>
            <p:spPr>
              <a:xfrm>
                <a:off x="8519020" y="2175020"/>
                <a:ext cx="217588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Ovaal 39"/>
              <p:cNvSpPr/>
              <p:nvPr/>
            </p:nvSpPr>
            <p:spPr>
              <a:xfrm>
                <a:off x="6992223" y="2014363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Ovaal 40"/>
              <p:cNvSpPr/>
              <p:nvPr/>
            </p:nvSpPr>
            <p:spPr>
              <a:xfrm>
                <a:off x="5536733" y="2169430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Ovaal 41"/>
              <p:cNvSpPr/>
              <p:nvPr/>
            </p:nvSpPr>
            <p:spPr>
              <a:xfrm>
                <a:off x="5465426" y="1875816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Ovaal 42"/>
              <p:cNvSpPr/>
              <p:nvPr/>
            </p:nvSpPr>
            <p:spPr>
              <a:xfrm>
                <a:off x="5789800" y="172481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Ovaal 43"/>
              <p:cNvSpPr/>
              <p:nvPr/>
            </p:nvSpPr>
            <p:spPr>
              <a:xfrm>
                <a:off x="4875400" y="261719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Ovaal 44"/>
              <p:cNvSpPr/>
              <p:nvPr/>
            </p:nvSpPr>
            <p:spPr>
              <a:xfrm>
                <a:off x="7013195" y="68121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Ovaal 45"/>
              <p:cNvSpPr/>
              <p:nvPr/>
            </p:nvSpPr>
            <p:spPr>
              <a:xfrm>
                <a:off x="7215928" y="145636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Ovaal 46"/>
              <p:cNvSpPr/>
              <p:nvPr/>
            </p:nvSpPr>
            <p:spPr>
              <a:xfrm>
                <a:off x="8414683" y="1043643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Ovaal 47"/>
              <p:cNvSpPr/>
              <p:nvPr/>
            </p:nvSpPr>
            <p:spPr>
              <a:xfrm>
                <a:off x="6518249" y="704675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49" name="Ovaal 48"/>
          <p:cNvSpPr/>
          <p:nvPr/>
        </p:nvSpPr>
        <p:spPr>
          <a:xfrm>
            <a:off x="5283414" y="114981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0" name="Ovaal 49"/>
          <p:cNvSpPr/>
          <p:nvPr/>
        </p:nvSpPr>
        <p:spPr>
          <a:xfrm>
            <a:off x="5671854" y="1456805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1" name="Ovaal 50"/>
          <p:cNvSpPr/>
          <p:nvPr/>
        </p:nvSpPr>
        <p:spPr>
          <a:xfrm>
            <a:off x="6661919" y="1868562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2" name="Ovaal 51"/>
          <p:cNvSpPr/>
          <p:nvPr/>
        </p:nvSpPr>
        <p:spPr>
          <a:xfrm>
            <a:off x="6933786" y="107562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3" name="Ovaal 52"/>
          <p:cNvSpPr/>
          <p:nvPr/>
        </p:nvSpPr>
        <p:spPr>
          <a:xfrm>
            <a:off x="5188866" y="235171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4" name="Ovaal 53"/>
          <p:cNvSpPr/>
          <p:nvPr/>
        </p:nvSpPr>
        <p:spPr>
          <a:xfrm>
            <a:off x="5914777" y="87464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5" name="Ovaal 54"/>
          <p:cNvSpPr/>
          <p:nvPr/>
        </p:nvSpPr>
        <p:spPr>
          <a:xfrm>
            <a:off x="6116112" y="2157431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6" name="Ovaal 55"/>
          <p:cNvSpPr/>
          <p:nvPr/>
        </p:nvSpPr>
        <p:spPr>
          <a:xfrm>
            <a:off x="7108622" y="230664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3" name="Ovaal 62"/>
          <p:cNvSpPr/>
          <p:nvPr/>
        </p:nvSpPr>
        <p:spPr>
          <a:xfrm>
            <a:off x="7888806" y="221179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4" name="Ovaal 63"/>
          <p:cNvSpPr/>
          <p:nvPr/>
        </p:nvSpPr>
        <p:spPr>
          <a:xfrm>
            <a:off x="8552691" y="199234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5" name="Ovaal 64"/>
          <p:cNvSpPr/>
          <p:nvPr/>
        </p:nvSpPr>
        <p:spPr>
          <a:xfrm>
            <a:off x="6012379" y="178436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6" name="Ovaal 65"/>
          <p:cNvSpPr/>
          <p:nvPr/>
        </p:nvSpPr>
        <p:spPr>
          <a:xfrm>
            <a:off x="7593874" y="1190909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7" name="Ovaal 66"/>
          <p:cNvSpPr/>
          <p:nvPr/>
        </p:nvSpPr>
        <p:spPr>
          <a:xfrm>
            <a:off x="7934765" y="1428511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8" name="Ovaal 67"/>
          <p:cNvSpPr/>
          <p:nvPr/>
        </p:nvSpPr>
        <p:spPr>
          <a:xfrm>
            <a:off x="8755221" y="111645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9" name="Ovaal 68"/>
          <p:cNvSpPr/>
          <p:nvPr/>
        </p:nvSpPr>
        <p:spPr>
          <a:xfrm>
            <a:off x="8660673" y="231835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grpSp>
        <p:nvGrpSpPr>
          <p:cNvPr id="211" name="Groep 210"/>
          <p:cNvGrpSpPr/>
          <p:nvPr/>
        </p:nvGrpSpPr>
        <p:grpSpPr>
          <a:xfrm>
            <a:off x="-2459409" y="510856"/>
            <a:ext cx="4000500" cy="2476500"/>
            <a:chOff x="4736108" y="70433"/>
            <a:chExt cx="4000500" cy="2476500"/>
          </a:xfrm>
          <a:solidFill>
            <a:schemeClr val="accent2">
              <a:lumMod val="75000"/>
            </a:schemeClr>
          </a:solidFill>
        </p:grpSpPr>
        <p:pic>
          <p:nvPicPr>
            <p:cNvPr id="212" name="Afbeelding 2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108" y="70433"/>
              <a:ext cx="4000500" cy="2476500"/>
            </a:xfrm>
            <a:prstGeom prst="rect">
              <a:avLst/>
            </a:prstGeom>
            <a:grpFill/>
          </p:spPr>
        </p:pic>
        <p:grpSp>
          <p:nvGrpSpPr>
            <p:cNvPr id="213" name="Groep 212"/>
            <p:cNvGrpSpPr/>
            <p:nvPr/>
          </p:nvGrpSpPr>
          <p:grpSpPr>
            <a:xfrm>
              <a:off x="4875400" y="261719"/>
              <a:ext cx="3861208" cy="2215305"/>
              <a:chOff x="4875400" y="261719"/>
              <a:chExt cx="3861208" cy="2215305"/>
            </a:xfrm>
            <a:grpFill/>
          </p:grpSpPr>
          <p:sp>
            <p:nvSpPr>
              <p:cNvPr id="214" name="Rechthoek 213"/>
              <p:cNvSpPr/>
              <p:nvPr/>
            </p:nvSpPr>
            <p:spPr>
              <a:xfrm>
                <a:off x="5679347" y="755009"/>
                <a:ext cx="2910980" cy="352338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5" name="Rechthoek 214"/>
              <p:cNvSpPr/>
              <p:nvPr/>
            </p:nvSpPr>
            <p:spPr>
              <a:xfrm>
                <a:off x="5575010" y="1499970"/>
                <a:ext cx="2910980" cy="3523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6" name="Ovaal 215"/>
              <p:cNvSpPr/>
              <p:nvPr/>
            </p:nvSpPr>
            <p:spPr>
              <a:xfrm>
                <a:off x="6283875" y="2326022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7" name="Ovaal 216"/>
              <p:cNvSpPr/>
              <p:nvPr/>
            </p:nvSpPr>
            <p:spPr>
              <a:xfrm>
                <a:off x="8519020" y="2175020"/>
                <a:ext cx="217588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8" name="Ovaal 217"/>
              <p:cNvSpPr/>
              <p:nvPr/>
            </p:nvSpPr>
            <p:spPr>
              <a:xfrm>
                <a:off x="6992223" y="2014363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9" name="Ovaal 218"/>
              <p:cNvSpPr/>
              <p:nvPr/>
            </p:nvSpPr>
            <p:spPr>
              <a:xfrm>
                <a:off x="5536733" y="2169430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0" name="Ovaal 219"/>
              <p:cNvSpPr/>
              <p:nvPr/>
            </p:nvSpPr>
            <p:spPr>
              <a:xfrm>
                <a:off x="5465426" y="1875816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1" name="Ovaal 220"/>
              <p:cNvSpPr/>
              <p:nvPr/>
            </p:nvSpPr>
            <p:spPr>
              <a:xfrm>
                <a:off x="5789800" y="172481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2" name="Ovaal 221"/>
              <p:cNvSpPr/>
              <p:nvPr/>
            </p:nvSpPr>
            <p:spPr>
              <a:xfrm>
                <a:off x="4875400" y="261719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3" name="Ovaal 222"/>
              <p:cNvSpPr/>
              <p:nvPr/>
            </p:nvSpPr>
            <p:spPr>
              <a:xfrm>
                <a:off x="7013195" y="68121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4" name="Ovaal 223"/>
              <p:cNvSpPr/>
              <p:nvPr/>
            </p:nvSpPr>
            <p:spPr>
              <a:xfrm>
                <a:off x="7215928" y="1456364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5" name="Ovaal 224"/>
              <p:cNvSpPr/>
              <p:nvPr/>
            </p:nvSpPr>
            <p:spPr>
              <a:xfrm>
                <a:off x="8414683" y="1043643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6" name="Ovaal 225"/>
              <p:cNvSpPr/>
              <p:nvPr/>
            </p:nvSpPr>
            <p:spPr>
              <a:xfrm>
                <a:off x="6518249" y="704675"/>
                <a:ext cx="142614" cy="1510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27" name="Ovaal 226"/>
          <p:cNvSpPr/>
          <p:nvPr/>
        </p:nvSpPr>
        <p:spPr>
          <a:xfrm>
            <a:off x="-2218840" y="114981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28" name="Ovaal 227"/>
          <p:cNvSpPr/>
          <p:nvPr/>
        </p:nvSpPr>
        <p:spPr>
          <a:xfrm>
            <a:off x="-1830400" y="1456805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29" name="Ovaal 228"/>
          <p:cNvSpPr/>
          <p:nvPr/>
        </p:nvSpPr>
        <p:spPr>
          <a:xfrm>
            <a:off x="-840335" y="1868562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0" name="Ovaal 229"/>
          <p:cNvSpPr/>
          <p:nvPr/>
        </p:nvSpPr>
        <p:spPr>
          <a:xfrm>
            <a:off x="-568468" y="107562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1" name="Ovaal 230"/>
          <p:cNvSpPr/>
          <p:nvPr/>
        </p:nvSpPr>
        <p:spPr>
          <a:xfrm>
            <a:off x="-2313388" y="235171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2" name="Ovaal 231"/>
          <p:cNvSpPr/>
          <p:nvPr/>
        </p:nvSpPr>
        <p:spPr>
          <a:xfrm>
            <a:off x="-1587477" y="87464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3" name="Ovaal 232"/>
          <p:cNvSpPr/>
          <p:nvPr/>
        </p:nvSpPr>
        <p:spPr>
          <a:xfrm>
            <a:off x="-1386142" y="2157431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4" name="Ovaal 233"/>
          <p:cNvSpPr/>
          <p:nvPr/>
        </p:nvSpPr>
        <p:spPr>
          <a:xfrm>
            <a:off x="-393632" y="230664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5" name="Ovaal 234"/>
          <p:cNvSpPr/>
          <p:nvPr/>
        </p:nvSpPr>
        <p:spPr>
          <a:xfrm>
            <a:off x="386552" y="221179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6" name="Ovaal 235"/>
          <p:cNvSpPr/>
          <p:nvPr/>
        </p:nvSpPr>
        <p:spPr>
          <a:xfrm>
            <a:off x="1050437" y="199234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7" name="Ovaal 236"/>
          <p:cNvSpPr/>
          <p:nvPr/>
        </p:nvSpPr>
        <p:spPr>
          <a:xfrm>
            <a:off x="-1489875" y="178436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8" name="Ovaal 237"/>
          <p:cNvSpPr/>
          <p:nvPr/>
        </p:nvSpPr>
        <p:spPr>
          <a:xfrm>
            <a:off x="91620" y="1190909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39" name="Ovaal 238"/>
          <p:cNvSpPr/>
          <p:nvPr/>
        </p:nvSpPr>
        <p:spPr>
          <a:xfrm>
            <a:off x="432511" y="1428511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40" name="Ovaal 239"/>
          <p:cNvSpPr/>
          <p:nvPr/>
        </p:nvSpPr>
        <p:spPr>
          <a:xfrm>
            <a:off x="1252967" y="111645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41" name="Ovaal 240"/>
          <p:cNvSpPr/>
          <p:nvPr/>
        </p:nvSpPr>
        <p:spPr>
          <a:xfrm>
            <a:off x="1158419" y="231835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42" name="Ovaal 241"/>
          <p:cNvSpPr/>
          <p:nvPr/>
        </p:nvSpPr>
        <p:spPr>
          <a:xfrm>
            <a:off x="1540491" y="114981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43" name="Ovaal 242"/>
          <p:cNvSpPr/>
          <p:nvPr/>
        </p:nvSpPr>
        <p:spPr>
          <a:xfrm>
            <a:off x="1445943" y="235171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244" name="Rechthoek 243"/>
          <p:cNvSpPr/>
          <p:nvPr/>
        </p:nvSpPr>
        <p:spPr>
          <a:xfrm>
            <a:off x="-115445" y="2841729"/>
            <a:ext cx="9330996" cy="486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5" name="Rechthoek 244"/>
          <p:cNvSpPr/>
          <p:nvPr/>
        </p:nvSpPr>
        <p:spPr>
          <a:xfrm>
            <a:off x="-80566" y="651704"/>
            <a:ext cx="930147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-911642" y="-118800"/>
            <a:ext cx="10211285" cy="798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11470" r="9223" b="20771"/>
          <a:stretch/>
        </p:blipFill>
        <p:spPr>
          <a:xfrm>
            <a:off x="4609240" y="3333229"/>
            <a:ext cx="4289989" cy="3401227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-83904" y="2865600"/>
            <a:ext cx="9280497" cy="404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A0E4A8E-16D7-47D5-B3F3-8671746C374C}"/>
              </a:ext>
            </a:extLst>
          </p:cNvPr>
          <p:cNvSpPr/>
          <p:nvPr/>
        </p:nvSpPr>
        <p:spPr>
          <a:xfrm>
            <a:off x="-180028" y="715155"/>
            <a:ext cx="9407919" cy="20994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0" name="Groep 109">
            <a:extLst>
              <a:ext uri="{FF2B5EF4-FFF2-40B4-BE49-F238E27FC236}">
                <a16:creationId xmlns:a16="http://schemas.microsoft.com/office/drawing/2014/main" id="{CB028F78-F53D-4B42-942E-B1C6B1299A33}"/>
              </a:ext>
            </a:extLst>
          </p:cNvPr>
          <p:cNvGrpSpPr/>
          <p:nvPr/>
        </p:nvGrpSpPr>
        <p:grpSpPr>
          <a:xfrm>
            <a:off x="-115445" y="697423"/>
            <a:ext cx="9695474" cy="2155483"/>
            <a:chOff x="-107298" y="689577"/>
            <a:chExt cx="9695474" cy="2155483"/>
          </a:xfrm>
        </p:grpSpPr>
        <p:grpSp>
          <p:nvGrpSpPr>
            <p:cNvPr id="111" name="Groep 110">
              <a:extLst>
                <a:ext uri="{FF2B5EF4-FFF2-40B4-BE49-F238E27FC236}">
                  <a16:creationId xmlns:a16="http://schemas.microsoft.com/office/drawing/2014/main" id="{C4803049-5224-421A-9E42-EDBCE6ADD716}"/>
                </a:ext>
              </a:extLst>
            </p:cNvPr>
            <p:cNvGrpSpPr/>
            <p:nvPr/>
          </p:nvGrpSpPr>
          <p:grpSpPr>
            <a:xfrm>
              <a:off x="-92437" y="1411500"/>
              <a:ext cx="7441046" cy="699136"/>
              <a:chOff x="0" y="-4395"/>
              <a:chExt cx="9817259" cy="922396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282CC2A5-8DE4-4949-8219-917A6D414AD7}"/>
                  </a:ext>
                </a:extLst>
              </p:cNvPr>
              <p:cNvSpPr/>
              <p:nvPr/>
            </p:nvSpPr>
            <p:spPr>
              <a:xfrm>
                <a:off x="991976" y="0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2" name="Ovaal 151">
                <a:extLst>
                  <a:ext uri="{FF2B5EF4-FFF2-40B4-BE49-F238E27FC236}">
                    <a16:creationId xmlns:a16="http://schemas.microsoft.com/office/drawing/2014/main" id="{34205522-7208-4707-B6E1-9069A165579C}"/>
                  </a:ext>
                </a:extLst>
              </p:cNvPr>
              <p:cNvSpPr/>
              <p:nvPr/>
            </p:nvSpPr>
            <p:spPr>
              <a:xfrm>
                <a:off x="5946094" y="3601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3" name="Ovaal 152">
                <a:extLst>
                  <a:ext uri="{FF2B5EF4-FFF2-40B4-BE49-F238E27FC236}">
                    <a16:creationId xmlns:a16="http://schemas.microsoft.com/office/drawing/2014/main" id="{9A1F8311-6D92-47CC-ACC7-A61B8C5CE1A0}"/>
                  </a:ext>
                </a:extLst>
              </p:cNvPr>
              <p:cNvSpPr/>
              <p:nvPr/>
            </p:nvSpPr>
            <p:spPr>
              <a:xfrm>
                <a:off x="6935919" y="3601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4" name="Ovaal 153">
                <a:extLst>
                  <a:ext uri="{FF2B5EF4-FFF2-40B4-BE49-F238E27FC236}">
                    <a16:creationId xmlns:a16="http://schemas.microsoft.com/office/drawing/2014/main" id="{B31E786C-3901-415F-8426-EC7DBBE2993D}"/>
                  </a:ext>
                </a:extLst>
              </p:cNvPr>
              <p:cNvSpPr/>
              <p:nvPr/>
            </p:nvSpPr>
            <p:spPr>
              <a:xfrm>
                <a:off x="3967904" y="0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5" name="Ovaal 154">
                <a:extLst>
                  <a:ext uri="{FF2B5EF4-FFF2-40B4-BE49-F238E27FC236}">
                    <a16:creationId xmlns:a16="http://schemas.microsoft.com/office/drawing/2014/main" id="{D7FD9F8F-A3CC-4478-910A-B6D3349C67AF}"/>
                  </a:ext>
                </a:extLst>
              </p:cNvPr>
              <p:cNvSpPr/>
              <p:nvPr/>
            </p:nvSpPr>
            <p:spPr>
              <a:xfrm>
                <a:off x="2978428" y="0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6" name="Ovaal 155">
                <a:extLst>
                  <a:ext uri="{FF2B5EF4-FFF2-40B4-BE49-F238E27FC236}">
                    <a16:creationId xmlns:a16="http://schemas.microsoft.com/office/drawing/2014/main" id="{8231B6D7-D684-4F2C-B5F4-B2E43DC4F2B1}"/>
                  </a:ext>
                </a:extLst>
              </p:cNvPr>
              <p:cNvSpPr/>
              <p:nvPr/>
            </p:nvSpPr>
            <p:spPr>
              <a:xfrm>
                <a:off x="4956999" y="-4395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7" name="Ovaal 156">
                <a:extLst>
                  <a:ext uri="{FF2B5EF4-FFF2-40B4-BE49-F238E27FC236}">
                    <a16:creationId xmlns:a16="http://schemas.microsoft.com/office/drawing/2014/main" id="{10EF2BFC-91AA-4D00-BF08-20D90BC32571}"/>
                  </a:ext>
                </a:extLst>
              </p:cNvPr>
              <p:cNvSpPr/>
              <p:nvPr/>
            </p:nvSpPr>
            <p:spPr>
              <a:xfrm>
                <a:off x="7919389" y="0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8" name="Ovaal 157">
                <a:extLst>
                  <a:ext uri="{FF2B5EF4-FFF2-40B4-BE49-F238E27FC236}">
                    <a16:creationId xmlns:a16="http://schemas.microsoft.com/office/drawing/2014/main" id="{3B90BEC1-1779-49E5-B6CC-CEB056CDD7BA}"/>
                  </a:ext>
                </a:extLst>
              </p:cNvPr>
              <p:cNvSpPr/>
              <p:nvPr/>
            </p:nvSpPr>
            <p:spPr>
              <a:xfrm>
                <a:off x="8902859" y="3601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9" name="Ovaal 158">
                <a:extLst>
                  <a:ext uri="{FF2B5EF4-FFF2-40B4-BE49-F238E27FC236}">
                    <a16:creationId xmlns:a16="http://schemas.microsoft.com/office/drawing/2014/main" id="{F597A40C-E752-4F3A-AFDC-E54B3EB8BBD7}"/>
                  </a:ext>
                </a:extLst>
              </p:cNvPr>
              <p:cNvSpPr/>
              <p:nvPr/>
            </p:nvSpPr>
            <p:spPr>
              <a:xfrm>
                <a:off x="1983952" y="0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60" name="Ovaal 159">
                <a:extLst>
                  <a:ext uri="{FF2B5EF4-FFF2-40B4-BE49-F238E27FC236}">
                    <a16:creationId xmlns:a16="http://schemas.microsoft.com/office/drawing/2014/main" id="{40043ACE-9BE6-4B57-9932-C7C26C661AFF}"/>
                  </a:ext>
                </a:extLst>
              </p:cNvPr>
              <p:cNvSpPr/>
              <p:nvPr/>
            </p:nvSpPr>
            <p:spPr>
              <a:xfrm>
                <a:off x="0" y="0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</p:grpSp>
        <p:grpSp>
          <p:nvGrpSpPr>
            <p:cNvPr id="112" name="Groep 111">
              <a:extLst>
                <a:ext uri="{FF2B5EF4-FFF2-40B4-BE49-F238E27FC236}">
                  <a16:creationId xmlns:a16="http://schemas.microsoft.com/office/drawing/2014/main" id="{7FACC458-267D-4A51-86F7-BF53CA0FA97E}"/>
                </a:ext>
              </a:extLst>
            </p:cNvPr>
            <p:cNvGrpSpPr/>
            <p:nvPr/>
          </p:nvGrpSpPr>
          <p:grpSpPr>
            <a:xfrm>
              <a:off x="7373973" y="1411200"/>
              <a:ext cx="2196822" cy="693075"/>
              <a:chOff x="3081303" y="2965348"/>
              <a:chExt cx="2196822" cy="693075"/>
            </a:xfrm>
          </p:grpSpPr>
          <p:sp>
            <p:nvSpPr>
              <p:cNvPr id="148" name="Ovaal 147">
                <a:extLst>
                  <a:ext uri="{FF2B5EF4-FFF2-40B4-BE49-F238E27FC236}">
                    <a16:creationId xmlns:a16="http://schemas.microsoft.com/office/drawing/2014/main" id="{57B53A38-8E12-4593-80F5-9EB274F7B49D}"/>
                  </a:ext>
                </a:extLst>
              </p:cNvPr>
              <p:cNvSpPr/>
              <p:nvPr/>
            </p:nvSpPr>
            <p:spPr>
              <a:xfrm>
                <a:off x="4585050" y="2965348"/>
                <a:ext cx="693075" cy="693075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9" name="Ovaal 148">
                <a:extLst>
                  <a:ext uri="{FF2B5EF4-FFF2-40B4-BE49-F238E27FC236}">
                    <a16:creationId xmlns:a16="http://schemas.microsoft.com/office/drawing/2014/main" id="{2285494B-BF19-4580-A994-689172144946}"/>
                  </a:ext>
                </a:extLst>
              </p:cNvPr>
              <p:cNvSpPr/>
              <p:nvPr/>
            </p:nvSpPr>
            <p:spPr>
              <a:xfrm>
                <a:off x="3081303" y="2965348"/>
                <a:ext cx="693075" cy="693075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50" name="Ovaal 149">
                <a:extLst>
                  <a:ext uri="{FF2B5EF4-FFF2-40B4-BE49-F238E27FC236}">
                    <a16:creationId xmlns:a16="http://schemas.microsoft.com/office/drawing/2014/main" id="{2E60B3FE-84F5-4DFE-878A-F366B694733D}"/>
                  </a:ext>
                </a:extLst>
              </p:cNvPr>
              <p:cNvSpPr/>
              <p:nvPr/>
            </p:nvSpPr>
            <p:spPr>
              <a:xfrm>
                <a:off x="3833177" y="2965348"/>
                <a:ext cx="693075" cy="693075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E96C132B-1A04-4FCE-9FD0-1FE20569E0BE}"/>
                </a:ext>
              </a:extLst>
            </p:cNvPr>
            <p:cNvGrpSpPr/>
            <p:nvPr/>
          </p:nvGrpSpPr>
          <p:grpSpPr>
            <a:xfrm>
              <a:off x="-107298" y="2145924"/>
              <a:ext cx="7441046" cy="699136"/>
              <a:chOff x="0" y="-4395"/>
              <a:chExt cx="9817259" cy="922396"/>
            </a:xfrm>
          </p:grpSpPr>
          <p:sp>
            <p:nvSpPr>
              <p:cNvPr id="138" name="Ovaal 137">
                <a:extLst>
                  <a:ext uri="{FF2B5EF4-FFF2-40B4-BE49-F238E27FC236}">
                    <a16:creationId xmlns:a16="http://schemas.microsoft.com/office/drawing/2014/main" id="{61436977-17CE-40B9-BD0E-C10646E91828}"/>
                  </a:ext>
                </a:extLst>
              </p:cNvPr>
              <p:cNvSpPr/>
              <p:nvPr/>
            </p:nvSpPr>
            <p:spPr>
              <a:xfrm>
                <a:off x="2978428" y="0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39" name="Ovaal 138">
                <a:extLst>
                  <a:ext uri="{FF2B5EF4-FFF2-40B4-BE49-F238E27FC236}">
                    <a16:creationId xmlns:a16="http://schemas.microsoft.com/office/drawing/2014/main" id="{4AA26A9D-7BF7-4C83-B78A-A933EEC59615}"/>
                  </a:ext>
                </a:extLst>
              </p:cNvPr>
              <p:cNvSpPr/>
              <p:nvPr/>
            </p:nvSpPr>
            <p:spPr>
              <a:xfrm>
                <a:off x="5946094" y="3601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0" name="Ovaal 139">
                <a:extLst>
                  <a:ext uri="{FF2B5EF4-FFF2-40B4-BE49-F238E27FC236}">
                    <a16:creationId xmlns:a16="http://schemas.microsoft.com/office/drawing/2014/main" id="{CB515A44-B7D0-417D-9A8D-CE85C73F9B63}"/>
                  </a:ext>
                </a:extLst>
              </p:cNvPr>
              <p:cNvSpPr/>
              <p:nvPr/>
            </p:nvSpPr>
            <p:spPr>
              <a:xfrm>
                <a:off x="4956999" y="-4395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1" name="Ovaal 140">
                <a:extLst>
                  <a:ext uri="{FF2B5EF4-FFF2-40B4-BE49-F238E27FC236}">
                    <a16:creationId xmlns:a16="http://schemas.microsoft.com/office/drawing/2014/main" id="{D5476BFB-ACE2-4BDE-8EAF-B82FEF7F0C55}"/>
                  </a:ext>
                </a:extLst>
              </p:cNvPr>
              <p:cNvSpPr/>
              <p:nvPr/>
            </p:nvSpPr>
            <p:spPr>
              <a:xfrm>
                <a:off x="3967904" y="0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2" name="Ovaal 141">
                <a:extLst>
                  <a:ext uri="{FF2B5EF4-FFF2-40B4-BE49-F238E27FC236}">
                    <a16:creationId xmlns:a16="http://schemas.microsoft.com/office/drawing/2014/main" id="{778BEAA8-DD52-4ED6-9BB3-BC2F198E2996}"/>
                  </a:ext>
                </a:extLst>
              </p:cNvPr>
              <p:cNvSpPr/>
              <p:nvPr/>
            </p:nvSpPr>
            <p:spPr>
              <a:xfrm>
                <a:off x="7919389" y="0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3" name="Ovaal 142">
                <a:extLst>
                  <a:ext uri="{FF2B5EF4-FFF2-40B4-BE49-F238E27FC236}">
                    <a16:creationId xmlns:a16="http://schemas.microsoft.com/office/drawing/2014/main" id="{4F1F5A93-A715-45C9-A432-E65D16F16F58}"/>
                  </a:ext>
                </a:extLst>
              </p:cNvPr>
              <p:cNvSpPr/>
              <p:nvPr/>
            </p:nvSpPr>
            <p:spPr>
              <a:xfrm>
                <a:off x="8902859" y="3601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4" name="Ovaal 143">
                <a:extLst>
                  <a:ext uri="{FF2B5EF4-FFF2-40B4-BE49-F238E27FC236}">
                    <a16:creationId xmlns:a16="http://schemas.microsoft.com/office/drawing/2014/main" id="{AD097887-31FE-47B1-9E00-0D69A3A63C35}"/>
                  </a:ext>
                </a:extLst>
              </p:cNvPr>
              <p:cNvSpPr/>
              <p:nvPr/>
            </p:nvSpPr>
            <p:spPr>
              <a:xfrm>
                <a:off x="1983952" y="0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5" name="Ovaal 144">
                <a:extLst>
                  <a:ext uri="{FF2B5EF4-FFF2-40B4-BE49-F238E27FC236}">
                    <a16:creationId xmlns:a16="http://schemas.microsoft.com/office/drawing/2014/main" id="{C7FC6895-A223-496B-B111-CD66791E7516}"/>
                  </a:ext>
                </a:extLst>
              </p:cNvPr>
              <p:cNvSpPr/>
              <p:nvPr/>
            </p:nvSpPr>
            <p:spPr>
              <a:xfrm>
                <a:off x="0" y="0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6" name="Ovaal 145">
                <a:extLst>
                  <a:ext uri="{FF2B5EF4-FFF2-40B4-BE49-F238E27FC236}">
                    <a16:creationId xmlns:a16="http://schemas.microsoft.com/office/drawing/2014/main" id="{71E03768-A19D-4F5D-979D-31F6236979AF}"/>
                  </a:ext>
                </a:extLst>
              </p:cNvPr>
              <p:cNvSpPr/>
              <p:nvPr/>
            </p:nvSpPr>
            <p:spPr>
              <a:xfrm>
                <a:off x="991976" y="0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47" name="Ovaal 146">
                <a:extLst>
                  <a:ext uri="{FF2B5EF4-FFF2-40B4-BE49-F238E27FC236}">
                    <a16:creationId xmlns:a16="http://schemas.microsoft.com/office/drawing/2014/main" id="{469D63D5-9AE1-46B6-892C-EDA1738D29DE}"/>
                  </a:ext>
                </a:extLst>
              </p:cNvPr>
              <p:cNvSpPr/>
              <p:nvPr/>
            </p:nvSpPr>
            <p:spPr>
              <a:xfrm>
                <a:off x="6935919" y="3601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</p:grpSp>
        <p:grpSp>
          <p:nvGrpSpPr>
            <p:cNvPr id="118" name="Groep 117">
              <a:extLst>
                <a:ext uri="{FF2B5EF4-FFF2-40B4-BE49-F238E27FC236}">
                  <a16:creationId xmlns:a16="http://schemas.microsoft.com/office/drawing/2014/main" id="{6C42AB3B-FA46-48BE-A85C-81600DDB04DA}"/>
                </a:ext>
              </a:extLst>
            </p:cNvPr>
            <p:cNvGrpSpPr/>
            <p:nvPr/>
          </p:nvGrpSpPr>
          <p:grpSpPr>
            <a:xfrm>
              <a:off x="7391354" y="691200"/>
              <a:ext cx="2196822" cy="693075"/>
              <a:chOff x="3081303" y="2965348"/>
              <a:chExt cx="2196822" cy="693075"/>
            </a:xfrm>
          </p:grpSpPr>
          <p:sp>
            <p:nvSpPr>
              <p:cNvPr id="135" name="Ovaal 134">
                <a:extLst>
                  <a:ext uri="{FF2B5EF4-FFF2-40B4-BE49-F238E27FC236}">
                    <a16:creationId xmlns:a16="http://schemas.microsoft.com/office/drawing/2014/main" id="{0475B3DC-3F12-4044-BA5E-CFF3AC1A4021}"/>
                  </a:ext>
                </a:extLst>
              </p:cNvPr>
              <p:cNvSpPr/>
              <p:nvPr/>
            </p:nvSpPr>
            <p:spPr>
              <a:xfrm>
                <a:off x="4585050" y="2965348"/>
                <a:ext cx="693075" cy="693075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58DF645-C0C9-4EAD-BEEA-B04298BDCFE7}"/>
                  </a:ext>
                </a:extLst>
              </p:cNvPr>
              <p:cNvSpPr/>
              <p:nvPr/>
            </p:nvSpPr>
            <p:spPr>
              <a:xfrm>
                <a:off x="3081303" y="2965348"/>
                <a:ext cx="693075" cy="693075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37" name="Ovaal 136">
                <a:extLst>
                  <a:ext uri="{FF2B5EF4-FFF2-40B4-BE49-F238E27FC236}">
                    <a16:creationId xmlns:a16="http://schemas.microsoft.com/office/drawing/2014/main" id="{B54B13D6-27F0-4B64-A858-62914B2C5661}"/>
                  </a:ext>
                </a:extLst>
              </p:cNvPr>
              <p:cNvSpPr/>
              <p:nvPr/>
            </p:nvSpPr>
            <p:spPr>
              <a:xfrm>
                <a:off x="3833177" y="2965348"/>
                <a:ext cx="693075" cy="693075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</p:grpSp>
        <p:grpSp>
          <p:nvGrpSpPr>
            <p:cNvPr id="119" name="Groep 118">
              <a:extLst>
                <a:ext uri="{FF2B5EF4-FFF2-40B4-BE49-F238E27FC236}">
                  <a16:creationId xmlns:a16="http://schemas.microsoft.com/office/drawing/2014/main" id="{7EF40F2A-CE0B-45BF-8CBA-2D7E77677D09}"/>
                </a:ext>
              </a:extLst>
            </p:cNvPr>
            <p:cNvGrpSpPr/>
            <p:nvPr/>
          </p:nvGrpSpPr>
          <p:grpSpPr>
            <a:xfrm>
              <a:off x="-89473" y="689577"/>
              <a:ext cx="7441046" cy="699136"/>
              <a:chOff x="0" y="-4395"/>
              <a:chExt cx="9817259" cy="922396"/>
            </a:xfrm>
          </p:grpSpPr>
          <p:sp>
            <p:nvSpPr>
              <p:cNvPr id="125" name="Ovaal 124">
                <a:extLst>
                  <a:ext uri="{FF2B5EF4-FFF2-40B4-BE49-F238E27FC236}">
                    <a16:creationId xmlns:a16="http://schemas.microsoft.com/office/drawing/2014/main" id="{78929C42-E4BB-45BB-AF99-042CA4A76027}"/>
                  </a:ext>
                </a:extLst>
              </p:cNvPr>
              <p:cNvSpPr/>
              <p:nvPr/>
            </p:nvSpPr>
            <p:spPr>
              <a:xfrm>
                <a:off x="2978428" y="0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26" name="Ovaal 125">
                <a:extLst>
                  <a:ext uri="{FF2B5EF4-FFF2-40B4-BE49-F238E27FC236}">
                    <a16:creationId xmlns:a16="http://schemas.microsoft.com/office/drawing/2014/main" id="{C6AD098E-113D-4586-8869-35BE455CAB06}"/>
                  </a:ext>
                </a:extLst>
              </p:cNvPr>
              <p:cNvSpPr/>
              <p:nvPr/>
            </p:nvSpPr>
            <p:spPr>
              <a:xfrm>
                <a:off x="5946094" y="3601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27" name="Ovaal 126">
                <a:extLst>
                  <a:ext uri="{FF2B5EF4-FFF2-40B4-BE49-F238E27FC236}">
                    <a16:creationId xmlns:a16="http://schemas.microsoft.com/office/drawing/2014/main" id="{5FB3C89B-4416-4E0F-A32E-5370233325EC}"/>
                  </a:ext>
                </a:extLst>
              </p:cNvPr>
              <p:cNvSpPr/>
              <p:nvPr/>
            </p:nvSpPr>
            <p:spPr>
              <a:xfrm>
                <a:off x="4956999" y="-4395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28" name="Ovaal 127">
                <a:extLst>
                  <a:ext uri="{FF2B5EF4-FFF2-40B4-BE49-F238E27FC236}">
                    <a16:creationId xmlns:a16="http://schemas.microsoft.com/office/drawing/2014/main" id="{05D07475-01E6-4A29-B769-8B3655FD238F}"/>
                  </a:ext>
                </a:extLst>
              </p:cNvPr>
              <p:cNvSpPr/>
              <p:nvPr/>
            </p:nvSpPr>
            <p:spPr>
              <a:xfrm>
                <a:off x="3967904" y="0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29" name="Ovaal 128">
                <a:extLst>
                  <a:ext uri="{FF2B5EF4-FFF2-40B4-BE49-F238E27FC236}">
                    <a16:creationId xmlns:a16="http://schemas.microsoft.com/office/drawing/2014/main" id="{8F3296F7-0846-4C23-93D5-2B5D3E91AC25}"/>
                  </a:ext>
                </a:extLst>
              </p:cNvPr>
              <p:cNvSpPr/>
              <p:nvPr/>
            </p:nvSpPr>
            <p:spPr>
              <a:xfrm>
                <a:off x="7919389" y="0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30" name="Ovaal 129">
                <a:extLst>
                  <a:ext uri="{FF2B5EF4-FFF2-40B4-BE49-F238E27FC236}">
                    <a16:creationId xmlns:a16="http://schemas.microsoft.com/office/drawing/2014/main" id="{47FFCEC1-E1CA-4CED-8626-83F0FA72E672}"/>
                  </a:ext>
                </a:extLst>
              </p:cNvPr>
              <p:cNvSpPr/>
              <p:nvPr/>
            </p:nvSpPr>
            <p:spPr>
              <a:xfrm>
                <a:off x="8902859" y="3601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31" name="Ovaal 130">
                <a:extLst>
                  <a:ext uri="{FF2B5EF4-FFF2-40B4-BE49-F238E27FC236}">
                    <a16:creationId xmlns:a16="http://schemas.microsoft.com/office/drawing/2014/main" id="{8AD09D41-937C-4E13-9C77-98B213A28661}"/>
                  </a:ext>
                </a:extLst>
              </p:cNvPr>
              <p:cNvSpPr/>
              <p:nvPr/>
            </p:nvSpPr>
            <p:spPr>
              <a:xfrm>
                <a:off x="1983952" y="0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32" name="Ovaal 131">
                <a:extLst>
                  <a:ext uri="{FF2B5EF4-FFF2-40B4-BE49-F238E27FC236}">
                    <a16:creationId xmlns:a16="http://schemas.microsoft.com/office/drawing/2014/main" id="{651A5B89-FB11-445E-8212-DBA156584A21}"/>
                  </a:ext>
                </a:extLst>
              </p:cNvPr>
              <p:cNvSpPr/>
              <p:nvPr/>
            </p:nvSpPr>
            <p:spPr>
              <a:xfrm>
                <a:off x="0" y="0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33" name="Ovaal 132">
                <a:extLst>
                  <a:ext uri="{FF2B5EF4-FFF2-40B4-BE49-F238E27FC236}">
                    <a16:creationId xmlns:a16="http://schemas.microsoft.com/office/drawing/2014/main" id="{D98266C6-C785-4F7C-85A3-3455BC61ED1B}"/>
                  </a:ext>
                </a:extLst>
              </p:cNvPr>
              <p:cNvSpPr/>
              <p:nvPr/>
            </p:nvSpPr>
            <p:spPr>
              <a:xfrm>
                <a:off x="991976" y="0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34" name="Ovaal 133">
                <a:extLst>
                  <a:ext uri="{FF2B5EF4-FFF2-40B4-BE49-F238E27FC236}">
                    <a16:creationId xmlns:a16="http://schemas.microsoft.com/office/drawing/2014/main" id="{04616E3B-229F-494A-B324-D41DA681B688}"/>
                  </a:ext>
                </a:extLst>
              </p:cNvPr>
              <p:cNvSpPr/>
              <p:nvPr/>
            </p:nvSpPr>
            <p:spPr>
              <a:xfrm>
                <a:off x="6935919" y="3601"/>
                <a:ext cx="914400" cy="914400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</p:grpSp>
        <p:grpSp>
          <p:nvGrpSpPr>
            <p:cNvPr id="121" name="Groep 120">
              <a:extLst>
                <a:ext uri="{FF2B5EF4-FFF2-40B4-BE49-F238E27FC236}">
                  <a16:creationId xmlns:a16="http://schemas.microsoft.com/office/drawing/2014/main" id="{9B424B73-6BB5-453C-8A8A-0FEE46A661D1}"/>
                </a:ext>
              </a:extLst>
            </p:cNvPr>
            <p:cNvGrpSpPr/>
            <p:nvPr/>
          </p:nvGrpSpPr>
          <p:grpSpPr>
            <a:xfrm>
              <a:off x="7385640" y="2145600"/>
              <a:ext cx="2196822" cy="693075"/>
              <a:chOff x="3081303" y="2965348"/>
              <a:chExt cx="2196822" cy="693075"/>
            </a:xfrm>
          </p:grpSpPr>
          <p:sp>
            <p:nvSpPr>
              <p:cNvPr id="122" name="Ovaal 121">
                <a:extLst>
                  <a:ext uri="{FF2B5EF4-FFF2-40B4-BE49-F238E27FC236}">
                    <a16:creationId xmlns:a16="http://schemas.microsoft.com/office/drawing/2014/main" id="{8FFB925C-5EE1-4042-A290-D30B648FED85}"/>
                  </a:ext>
                </a:extLst>
              </p:cNvPr>
              <p:cNvSpPr/>
              <p:nvPr/>
            </p:nvSpPr>
            <p:spPr>
              <a:xfrm>
                <a:off x="4585050" y="2965348"/>
                <a:ext cx="693075" cy="693075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23" name="Ovaal 122">
                <a:extLst>
                  <a:ext uri="{FF2B5EF4-FFF2-40B4-BE49-F238E27FC236}">
                    <a16:creationId xmlns:a16="http://schemas.microsoft.com/office/drawing/2014/main" id="{F0CF4532-BDE8-45B4-AE18-0C3F86DFFBDE}"/>
                  </a:ext>
                </a:extLst>
              </p:cNvPr>
              <p:cNvSpPr/>
              <p:nvPr/>
            </p:nvSpPr>
            <p:spPr>
              <a:xfrm>
                <a:off x="3081303" y="2965348"/>
                <a:ext cx="693075" cy="693075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  <p:sp>
            <p:nvSpPr>
              <p:cNvPr id="124" name="Ovaal 123">
                <a:extLst>
                  <a:ext uri="{FF2B5EF4-FFF2-40B4-BE49-F238E27FC236}">
                    <a16:creationId xmlns:a16="http://schemas.microsoft.com/office/drawing/2014/main" id="{D46AED94-5D37-4676-84D9-093208CDD34B}"/>
                  </a:ext>
                </a:extLst>
              </p:cNvPr>
              <p:cNvSpPr/>
              <p:nvPr/>
            </p:nvSpPr>
            <p:spPr>
              <a:xfrm>
                <a:off x="3833177" y="2965348"/>
                <a:ext cx="693075" cy="693075"/>
              </a:xfrm>
              <a:prstGeom prst="ellipse">
                <a:avLst/>
              </a:prstGeom>
              <a:ln>
                <a:solidFill>
                  <a:srgbClr val="417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 </a:t>
                </a:r>
                <a:endParaRPr lang="nl-NL" dirty="0"/>
              </a:p>
            </p:txBody>
          </p:sp>
        </p:grp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2FB913BF-B6D0-6222-305F-9E639F388F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30469" r="16698" b="31464"/>
          <a:stretch/>
        </p:blipFill>
        <p:spPr>
          <a:xfrm rot="10800000">
            <a:off x="5134101" y="4385844"/>
            <a:ext cx="4093790" cy="261057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824B892-0CAA-5168-408A-89E7C7C5E4BC}"/>
              </a:ext>
            </a:extLst>
          </p:cNvPr>
          <p:cNvSpPr txBox="1"/>
          <p:nvPr/>
        </p:nvSpPr>
        <p:spPr>
          <a:xfrm>
            <a:off x="109793" y="0"/>
            <a:ext cx="903420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rooster</a:t>
            </a:r>
            <a:r>
              <a:rPr lang="nl-NL" sz="3200" dirty="0"/>
              <a:t>                                         </a:t>
            </a:r>
            <a:r>
              <a:rPr lang="nl-NL" sz="2800" dirty="0"/>
              <a:t> </a:t>
            </a:r>
            <a:r>
              <a:rPr lang="nl-NL" sz="2800" dirty="0">
                <a:solidFill>
                  <a:srgbClr val="FF0000"/>
                </a:solidFill>
              </a:rPr>
              <a:t>microniveau</a:t>
            </a:r>
            <a:r>
              <a:rPr lang="nl-NL" sz="3200" b="1" dirty="0"/>
              <a:t> </a:t>
            </a:r>
            <a:r>
              <a:rPr lang="nl-NL" sz="3200" dirty="0"/>
              <a:t>     </a:t>
            </a: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tabLst>
                <a:tab pos="5019675" algn="l"/>
              </a:tabLst>
            </a:pPr>
            <a:endParaRPr lang="nl-NL" sz="3200" dirty="0"/>
          </a:p>
          <a:p>
            <a:pPr>
              <a:tabLst>
                <a:tab pos="5019675" algn="l"/>
              </a:tabLst>
            </a:pPr>
            <a:endParaRPr lang="nl-NL" sz="3200" dirty="0"/>
          </a:p>
          <a:p>
            <a:pPr>
              <a:tabLst>
                <a:tab pos="5019675" algn="l"/>
              </a:tabLst>
            </a:pPr>
            <a:endParaRPr lang="nl-NL" sz="3200" dirty="0"/>
          </a:p>
          <a:p>
            <a:pPr>
              <a:tabLst>
                <a:tab pos="5019675" algn="l"/>
              </a:tabLst>
            </a:pPr>
            <a:endParaRPr lang="nl-NL" sz="3200" dirty="0"/>
          </a:p>
          <a:p>
            <a:pPr>
              <a:tabLst>
                <a:tab pos="5019675" algn="l"/>
              </a:tabLst>
            </a:pPr>
            <a:endParaRPr lang="nl-NL" sz="3200" dirty="0"/>
          </a:p>
          <a:p>
            <a:pPr>
              <a:tabLst>
                <a:tab pos="5019675" algn="l"/>
              </a:tabLst>
            </a:pPr>
            <a:r>
              <a:rPr lang="nl-NL" sz="3200" dirty="0">
                <a:solidFill>
                  <a:schemeClr val="bg1"/>
                </a:solidFill>
              </a:rPr>
              <a:t>Geleidbaarheid </a:t>
            </a:r>
            <a:r>
              <a:rPr lang="nl-NL" sz="3200" dirty="0"/>
              <a:t>                          </a:t>
            </a:r>
            <a:r>
              <a:rPr lang="nl-NL" sz="800" dirty="0"/>
              <a:t> </a:t>
            </a:r>
            <a:r>
              <a:rPr lang="nl-NL" sz="3200" dirty="0">
                <a:solidFill>
                  <a:srgbClr val="FF0000"/>
                </a:solidFill>
              </a:rPr>
              <a:t>macroniveau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44BF44C-7134-8862-EC36-2CD2A127B9B4}"/>
              </a:ext>
            </a:extLst>
          </p:cNvPr>
          <p:cNvSpPr txBox="1"/>
          <p:nvPr/>
        </p:nvSpPr>
        <p:spPr>
          <a:xfrm>
            <a:off x="111600" y="0"/>
            <a:ext cx="85906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Metaalbinding</a:t>
            </a: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l-NL" sz="2800" dirty="0">
                <a:solidFill>
                  <a:srgbClr val="FF0000"/>
                </a:solidFill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9818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6 0.00255 -0.00538 0.00463 -0.00747 0.00741 C -0.00903 0.00949 -0.00955 0.01273 -0.01128 0.01482 C -0.01215 0.01621 -0.01319 0.01713 -0.01406 0.01852 C -0.01528 0.02107 -0.01615 0.02385 -0.01771 0.02593 L -0.02135 0.03102 C -0.02361 0.03982 -0.02049 0.02917 -0.02517 0.03843 C -0.02986 0.04792 -0.02205 0.03681 -0.02795 0.04445 C -0.02847 0.0463 -0.02899 0.04792 -0.02969 0.04954 C -0.0309 0.05209 -0.03351 0.05695 -0.03351 0.05695 C -0.03472 0.05648 -0.03594 0.05648 -0.03715 0.05579 C -0.03785 0.0551 -0.03819 0.05347 -0.03906 0.05324 C -0.04132 0.05232 -0.04392 0.05232 -0.04635 0.05209 L -0.05469 0.04815 C -0.05573 0.04792 -0.05677 0.04769 -0.05747 0.04699 L -0.06024 0.04445 C -0.06094 0.04329 -0.06146 0.0419 -0.06215 0.04074 C -0.06319 0.03912 -0.06493 0.03773 -0.0658 0.03588 C -0.06823 0.03102 -0.06684 0.0331 -0.07049 0.02963 C -0.07483 0.02107 -0.0691 0.03148 -0.07604 0.02222 C -0.07674 0.0213 -0.07708 0.01968 -0.07795 0.01852 C -0.07865 0.0176 -0.07986 0.01713 -0.08073 0.01621 C -0.08229 0.01412 -0.08368 0.01204 -0.08524 0.00996 C -0.08628 0.0088 -0.08681 0.00695 -0.08802 0.00625 C -0.09045 0.00463 -0.09323 0.00324 -0.09549 0.00139 C -0.09913 -0.00185 -0.09722 -0.00069 -0.10104 -0.00231 C -0.10833 0.01227 -0.10139 -0.00324 -0.10382 0.03959 C -0.10382 0.04074 -0.10521 0.05116 -0.10747 0.05324 C -0.10851 0.05417 -0.1099 0.05417 -0.11128 0.0544 C -0.11389 0.0551 -0.11684 0.05533 -0.11962 0.05579 C -0.12656 0.0588 -0.11788 0.05463 -0.12517 0.05949 C -0.12656 0.06042 -0.12813 0.06111 -0.12969 0.06181 C -0.13576 0.06991 -0.12431 0.05533 -0.13715 0.0669 C -0.14271 0.07176 -0.13681 0.06713 -0.14358 0.0706 C -0.14497 0.07107 -0.14618 0.07199 -0.1474 0.07292 C -0.14861 0.07408 -0.14965 0.07593 -0.15104 0.07662 C -0.15243 0.07755 -0.15417 0.07755 -0.15573 0.07801 C -0.15694 0.07824 -0.15816 0.07871 -0.15938 0.07917 C -0.16024 0.0801 -0.16111 0.08102 -0.16215 0.08172 C -0.16302 0.08218 -0.16406 0.08218 -0.16493 0.08287 C -0.16563 0.08357 -0.16615 0.08449 -0.16684 0.08542 C -0.16649 0.08912 -0.16684 0.09306 -0.1658 0.09653 C -0.16476 0.10047 -0.16146 0.10139 -0.15938 0.10394 C -0.15747 0.10625 -0.15556 0.10857 -0.15382 0.11135 C -0.15278 0.11273 -0.14948 0.1206 -0.14913 0.12107 C -0.14861 0.12222 -0.14792 0.12292 -0.1474 0.12361 C -0.14549 0.13079 -0.14774 0.12408 -0.14358 0.13102 C -0.14219 0.13334 -0.14115 0.13588 -0.13993 0.13843 C -0.13455 0.14908 -0.14097 0.13565 -0.13715 0.14584 C -0.13663 0.14722 -0.13594 0.14838 -0.13524 0.14954 C -0.13333 0.16019 -0.13576 0.14861 -0.13247 0.15949 C -0.13142 0.16343 -0.1316 0.16713 -0.12882 0.16945 C -0.12795 0.17014 -0.12691 0.17014 -0.12604 0.1706 C -0.12483 0.17037 -0.11944 0.16945 -0.11771 0.16806 C -0.11701 0.1676 -0.11649 0.16644 -0.1158 0.16574 L -0.11302 0.15463 L -0.11128 0.14722 C -0.11007 0.14097 -0.11111 0.14329 -0.10851 0.13982 C -0.10816 0.13843 -0.10799 0.13704 -0.10747 0.13588 C -0.10642 0.13334 -0.10382 0.12847 -0.10382 0.12847 C -0.10208 0.12153 -0.10365 0.1257 -0.0974 0.11736 L -0.09462 0.11366 L -0.09271 0.11135 C -0.09219 0.10996 -0.0901 0.10371 -0.08906 0.10255 C -0.08837 0.10209 -0.08281 0.10023 -0.08247 0.10023 C -0.06927 0.10047 -0.05573 0.09861 -0.04271 0.10139 C -0.0408 0.10185 -0.04201 0.10625 -0.04184 0.1088 C -0.04132 0.11343 -0.04115 0.11783 -0.0408 0.12246 C -0.04063 0.12523 -0.04045 0.12824 -0.03993 0.13102 C -0.03993 0.13102 -0.03767 0.14028 -0.03715 0.14213 L -0.03628 0.14584 L -0.03524 0.14954 C -0.03559 0.15093 -0.03559 0.15232 -0.03628 0.15324 C -0.03698 0.1544 -0.03802 0.1551 -0.03906 0.15579 C -0.04219 0.15787 -0.04861 0.1581 -0.05104 0.15834 C -0.05694 0.1588 -0.06267 0.15903 -0.06858 0.15949 L -0.07969 0.16435 C -0.08073 0.16482 -0.0816 0.16551 -0.08247 0.16574 C -0.10851 0.16829 -0.08125 0.16574 -0.12604 0.16806 C -0.13125 0.16829 -0.13646 0.16898 -0.14184 0.16945 C -0.14358 0.16968 -0.14549 0.17014 -0.1474 0.1706 C -0.14826 0.17084 -0.14913 0.17153 -0.15017 0.17176 C -0.15139 0.17222 -0.1526 0.17269 -0.15382 0.17315 C -0.15538 0.17361 -0.15694 0.17385 -0.15851 0.17431 C -0.16111 0.17523 -0.16233 0.17616 -0.16493 0.17801 C -0.16771 0.17755 -0.17101 0.17917 -0.17326 0.17685 C -0.17517 0.17454 -0.17448 0.17014 -0.17517 0.1669 C -0.17569 0.16435 -0.17587 0.16158 -0.17691 0.15949 C -0.18264 0.14815 -0.17535 0.16204 -0.18073 0.15324 C -0.18142 0.15209 -0.18194 0.15093 -0.18247 0.14954 C -0.18333 0.14329 -0.18368 0.13843 -0.18524 0.13218 C -0.18594 0.12986 -0.18663 0.12732 -0.18715 0.12477 C -0.1875 0.12315 -0.1875 0.12153 -0.18802 0.11991 C -0.18854 0.11898 -0.18941 0.11829 -0.18993 0.11736 C -0.19097 0.11597 -0.19184 0.11412 -0.19271 0.1125 C -0.1934 0.11135 -0.19358 0.10972 -0.19462 0.1088 C -0.19566 0.10787 -0.19705 0.10787 -0.19826 0.10764 C -0.20365 0.10047 -0.19618 0.11065 -0.20191 0.10139 C -0.20642 0.09422 -0.20278 0.1007 -0.20747 0.09514 C -0.20955 0.09283 -0.21128 0.09028 -0.21302 0.08773 C -0.21406 0.08658 -0.21476 0.08496 -0.2158 0.08403 C -0.21771 0.08241 -0.21979 0.08125 -0.22135 0.07917 C -0.22396 0.0757 -0.22309 0.07662 -0.22691 0.07292 C -0.22795 0.07222 -0.22865 0.07107 -0.22969 0.0706 C -0.2316 0.06945 -0.23351 0.06875 -0.23524 0.06806 C -0.23628 0.0676 -0.23715 0.06713 -0.23802 0.0669 C -0.25139 0.06366 -0.24479 0.06482 -0.25747 0.0632 C -0.25903 0.06273 -0.26059 0.06227 -0.26215 0.06181 C -0.26302 0.06158 -0.2658 0.06088 -0.26493 0.06065 C -0.26198 0.05949 -0.25868 0.05996 -0.25573 0.05949 C -0.25417 0.05903 -0.2526 0.05857 -0.25104 0.0581 C -0.24913 0.05764 -0.2474 0.05741 -0.24549 0.05695 C -0.24427 0.05648 -0.24306 0.05579 -0.24184 0.05579 C -0.2375 0.0551 -0.23316 0.05486 -0.22882 0.0544 L -0.21771 0.05324 C -0.2059 0.04931 -0.2191 0.05324 -0.1908 0.0507 C -0.18594 0.05023 -0.18854 0.04931 -0.18438 0.04815 C -0.1816 0.04769 -0.17882 0.04746 -0.17604 0.04699 C -0.17639 0.04167 -0.17674 0.03635 -0.17691 0.03102 C -0.17726 0.02477 -0.17743 0.01852 -0.17795 0.0125 C -0.17813 0.00996 -0.17865 0.00741 -0.17882 0.0051 C -0.18038 -0.01319 -0.17448 -0.01944 -0.18351 -0.02222 C -0.18524 -0.02268 -0.18715 -0.02291 -0.18906 -0.02338 C -0.19931 -0.03032 -0.18628 -0.02199 -0.19635 -0.02708 C -0.19774 -0.02778 -0.19878 -0.02893 -0.20017 -0.02963 C -0.2033 -0.03148 -0.20469 -0.03102 -0.20851 -0.03194 C -0.20972 -0.0324 -0.21094 -0.03287 -0.21215 -0.03333 C -0.21406 -0.03403 -0.21771 -0.03565 -0.21771 -0.03565 C -0.23038 -0.03541 -0.24306 -0.03565 -0.25573 -0.03449 C -0.2566 -0.03449 -0.25712 -0.0331 -0.25747 -0.03194 C -0.26406 -0.01435 -0.25208 -0.04051 -0.26024 -0.02222 C -0.26146 -0.01967 -0.26406 -0.01481 -0.26406 -0.01481 C -0.26615 -0.00625 -0.26337 -0.01528 -0.26684 -0.00856 C -0.26753 -0.00694 -0.26771 -0.00509 -0.26858 -0.0037 C -0.26927 -0.00254 -0.27049 -0.00185 -0.27135 -0.00115 C -0.27465 0.00139 -0.27483 0.00116 -0.27795 0.00255 C -0.27969 0.00486 -0.28021 0.00602 -0.28247 0.00741 C -0.28333 0.0081 -0.28438 0.00834 -0.28524 0.0088 C -0.29045 0.01551 -0.28576 0.00972 -0.2908 0.01482 C -0.29375 0.01783 -0.29531 0.02014 -0.29826 0.02222 C -0.29948 0.02315 -0.30069 0.02408 -0.30191 0.02477 C -0.30278 0.02523 -0.30382 0.02547 -0.30469 0.02593 C -0.30573 0.02662 -0.3066 0.02778 -0.30747 0.02847 C -0.30816 0.02963 -0.30851 0.03125 -0.30938 0.03218 C -0.31076 0.03357 -0.3125 0.03357 -0.31406 0.03472 C -0.31493 0.03542 -0.31597 0.03635 -0.31684 0.03704 C -0.3184 0.03866 -0.31997 0.04028 -0.32135 0.04213 C -0.32344 0.04445 -0.32483 0.04746 -0.32691 0.04954 C -0.3309 0.05301 -0.32882 0.05139 -0.33351 0.0544 C -0.33976 0.06273 -0.33646 0.06065 -0.34184 0.0632 C -0.34392 0.05162 -0.34201 0.06297 -0.34462 0.04074 C -0.34479 0.03889 -0.34497 0.03658 -0.34549 0.03472 C -0.34601 0.03264 -0.34688 0.03056 -0.3474 0.02847 C -0.34861 0.02361 -0.34861 0.01829 -0.35017 0.01366 C -0.35069 0.01204 -0.35139 0.01042 -0.35191 0.0088 C -0.3526 0.00672 -0.35313 0.00463 -0.35382 0.00255 C -0.35417 0 -0.35382 -0.00278 -0.35469 -0.00486 C -0.35521 -0.00602 -0.3566 -0.00648 -0.35747 -0.00602 C -0.35955 -0.00509 -0.3625 0.00232 -0.36302 0.00371 C -0.36736 0.02662 -0.3651 0.0132 -0.36302 0.06551 C -0.36285 0.06968 -0.36181 0.07385 -0.36128 0.07801 C -0.36111 0.07824 -0.36128 0.07871 -0.36128 0.07917 L -0.35104 0.1669 " pathEditMode="relative" ptsTypes="AAAAAAAAAAAAAAAAAAAAAAAAAAAAAAAAAAAAAAAAAAAAAAAAAAAAAAAAAAAAAAAAAAAAAAAAAAAAAAAAAAAAAAAAAAAAAAAAAAAAAAAAAAAAAAAAAAAAAAAAAAAAAAAAAAAAAAAAAAAAAAAAAAAAAAAAAAAAAAAAAAAA">
                                      <p:cBhvr>
                                        <p:cTn id="6" dur="2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86 0.00324 0.00243 0.00625 0.00277 0.00995 C 0.00312 0.01435 0.00243 0.01898 0.00191 0.02338 C 0.00138 0.02616 -0.00313 0.03472 -0.00365 0.03588 C -0.00434 0.03704 -0.00452 0.03889 -0.00556 0.03958 C -0.00747 0.04074 -0.00938 0.0419 -0.01112 0.04329 C -0.01389 0.04514 -0.01667 0.04745 -0.01945 0.04931 C -0.02118 0.05046 -0.02327 0.05093 -0.025 0.05185 C -0.02813 0.05347 -0.03108 0.05579 -0.03438 0.05671 C -0.03889 0.05833 -0.03681 0.05741 -0.0408 0.05926 C -0.0448 0.06458 -0.0408 0.05995 -0.05 0.06412 C -0.05678 0.06713 -0.04844 0.06343 -0.0566 0.06667 C -0.05747 0.0669 -0.05834 0.06759 -0.05938 0.06783 C -0.06146 0.06852 -0.06355 0.06875 -0.0658 0.06921 C -0.06702 0.06875 -0.06997 0.06945 -0.06945 0.06783 C -0.06841 0.06412 -0.06511 0.06204 -0.06303 0.05926 L -0.05469 0.04815 L -0.05191 0.04445 L -0.04914 0.04074 C -0.04844 0.0382 -0.04862 0.03519 -0.04723 0.03333 C -0.03993 0.02361 -0.04671 0.0331 -0.03716 0.01736 C -0.03646 0.01644 -0.03577 0.01574 -0.03525 0.01482 C -0.02414 -0.00741 -0.03316 0.00995 -0.02778 -0.00255 C -0.02726 -0.0037 -0.02639 -0.00486 -0.02605 -0.00625 C -0.02171 -0.01759 -0.02726 -0.00717 -0.02032 -0.01852 C -0.02014 -0.02014 -0.01997 -0.02199 -0.01945 -0.02338 C -0.0191 -0.02454 -0.01737 -0.02477 -0.01754 -0.02592 C -0.01806 -0.0287 -0.02431 -0.0294 -0.025 -0.02963 C -0.02657 -0.03032 -0.02813 -0.03125 -0.02969 -0.03217 C -0.03455 -0.03449 -0.03455 -0.03426 -0.03889 -0.03588 C -0.04584 -0.0419 -0.03698 -0.03472 -0.04549 -0.03958 C -0.04636 -0.04005 -0.04723 -0.0412 -0.04827 -0.0419 C -0.04914 -0.04259 -0.05018 -0.04259 -0.05105 -0.04329 C -0.06164 -0.05046 -0.04636 -0.04167 -0.0566 -0.04699 C -0.05955 -0.04861 -0.0658 -0.05185 -0.0658 -0.05185 C -0.06459 -0.05301 -0.06337 -0.0544 -0.06216 -0.05555 C -0.06025 -0.05717 -0.05834 -0.0588 -0.0566 -0.06042 C -0.03855 -0.07778 -0.0507 -0.0669 -0.04271 -0.07407 C -0.04202 -0.07569 -0.04167 -0.07755 -0.0408 -0.07893 C -0.03525 -0.08773 -0.04046 -0.07361 -0.03612 -0.08634 C -0.03542 -0.08842 -0.03507 -0.09051 -0.03438 -0.09259 C -0.03264 -0.09676 -0.02987 -0.10046 -0.02882 -0.10486 C -0.02657 -0.11342 -0.0283 -0.11042 -0.025 -0.11481 C -0.02327 -0.12454 -0.02553 -0.11481 -0.02136 -0.12477 C -0.02084 -0.12569 -0.02101 -0.12731 -0.02032 -0.12847 C -0.01945 -0.13032 -0.01789 -0.13171 -0.01667 -0.13333 L -0.01389 -0.13704 C -0.02309 -0.14514 -0.01355 -0.13773 -0.03889 -0.14074 C -0.04775 -0.14167 -0.0448 -0.14305 -0.05105 -0.14444 C -0.05348 -0.14491 -0.05591 -0.14514 -0.05834 -0.1456 C -0.06424 -0.14514 -0.07014 -0.14583 -0.07605 -0.14444 C -0.07813 -0.14375 -0.0816 -0.13958 -0.0816 -0.13958 C -0.08212 -0.1375 -0.08282 -0.13542 -0.08334 -0.13333 C -0.08386 -0.13171 -0.08403 -0.13009 -0.08438 -0.12847 C -0.0849 -0.12592 -0.08577 -0.12338 -0.08612 -0.12106 C -0.08681 -0.11736 -0.08785 -0.11157 -0.08889 -0.10856 L -0.0908 -0.1037 C -0.09115 -0.10162 -0.09132 -0.09954 -0.09167 -0.09745 C -0.09202 -0.09583 -0.09254 -0.09421 -0.09271 -0.09259 C -0.09428 -0.07662 -0.09098 -0.08241 -0.09636 -0.07523 C -0.09671 -0.07407 -0.09653 -0.07245 -0.09723 -0.07153 C -0.09775 -0.07106 -0.10382 -0.06921 -0.10382 -0.06921 C -0.10816 -0.06805 -0.1125 -0.06759 -0.11667 -0.06667 C -0.11806 -0.06643 -0.11928 -0.06574 -0.12049 -0.06551 C -0.12205 -0.06505 -0.12362 -0.06481 -0.125 -0.06412 C -0.12796 -0.06319 -0.13056 -0.0618 -0.13334 -0.06042 L -0.13612 -0.05926 L -0.13889 -0.0581 L -0.14167 -0.05671 C -0.14723 -0.05717 -0.15296 -0.05648 -0.15851 -0.0581 C -0.15938 -0.05833 -0.15938 -0.06042 -0.15938 -0.0618 C -0.1599 -0.07778 -0.15955 -0.09375 -0.16025 -0.10995 C -0.16042 -0.11412 -0.16146 -0.11805 -0.16216 -0.12222 C -0.16285 -0.12662 -0.1625 -0.12893 -0.16493 -0.13217 C -0.16563 -0.1331 -0.16684 -0.1338 -0.16771 -0.13449 C -0.18646 -0.13171 -0.17813 -0.13241 -0.21129 -0.13449 C -0.21285 -0.13472 -0.21441 -0.13518 -0.2158 -0.13588 C -0.21737 -0.13634 -0.21893 -0.1375 -0.22049 -0.13819 C -0.22136 -0.13866 -0.2224 -0.13889 -0.22327 -0.13958 C -0.22431 -0.14005 -0.225 -0.14143 -0.22605 -0.1419 C -0.22969 -0.14352 -0.23716 -0.1456 -0.23716 -0.1456 C -0.2415 -0.14444 -0.24757 -0.14676 -0.25018 -0.1419 C -0.25348 -0.13542 -0.25053 -0.12639 -0.25105 -0.11852 C -0.25139 -0.11389 -0.25243 -0.10949 -0.25296 -0.10486 C -0.2533 -0.10162 -0.25348 -0.09838 -0.25382 -0.09514 C -0.25469 -0.0868 -0.25434 -0.0912 -0.25573 -0.08518 C -0.25608 -0.08356 -0.25625 -0.08194 -0.2566 -0.08032 C -0.25625 -0.06875 -0.25625 -0.05717 -0.25573 -0.0456 C -0.25556 -0.04352 -0.25487 -0.04167 -0.25469 -0.03958 C -0.25417 -0.02477 -0.25521 -0.00972 -0.25382 0.00486 C -0.25365 0.00787 -0.25087 0.00949 -0.25018 0.01227 L -0.24827 0.01852 C -0.24792 0.02107 -0.24775 0.02338 -0.2474 0.02593 C -0.24723 0.02708 -0.24653 0.02824 -0.24636 0.02963 C -0.24566 0.03866 -0.24688 0.04815 -0.24462 0.05671 C -0.24393 0.05903 -0.2408 0.05764 -0.23907 0.0581 C -0.23664 0.05857 -0.23403 0.0588 -0.2316 0.05926 C -0.22066 0.06296 -0.23803 0.05718 -0.22136 0.06181 C -0.22049 0.06204 -0.21962 0.06273 -0.21858 0.06296 C -0.21042 0.06528 -0.2158 0.06296 -0.20938 0.06551 C -0.20851 0.06574 -0.20764 0.06644 -0.2066 0.06667 C -0.20226 0.06736 -0.19792 0.06736 -0.19358 0.06783 C -0.18924 0.06736 -0.1849 0.06759 -0.18073 0.06667 C -0.17934 0.06644 -0.17813 0.06505 -0.17691 0.06412 C -0.17431 0.06204 -0.17431 0.06204 -0.1724 0.05926 C -0.17205 0.05718 -0.17188 0.05509 -0.17136 0.05301 C -0.17084 0.05093 -0.16997 0.04908 -0.16962 0.04699 C -0.16893 0.04398 -0.16893 0.0412 -0.16858 0.0382 C -0.16893 0.02292 -0.16893 0.00787 -0.16962 -0.00741 C -0.16962 -0.00903 -0.16997 -0.01088 -0.17049 -0.01227 C -0.17101 -0.01412 -0.17171 -0.01574 -0.1724 -0.01736 C -0.17257 -0.01944 -0.17257 -0.02153 -0.17327 -0.02338 C -0.17396 -0.02569 -0.17639 -0.02685 -0.17796 -0.02708 C -0.18334 -0.02824 -0.18907 -0.0287 -0.19462 -0.02963 C -0.19601 -0.03055 -0.19775 -0.03102 -0.19914 -0.03217 C -0.2 -0.03264 -0.20035 -0.03403 -0.20105 -0.03449 C -0.20191 -0.03518 -0.20296 -0.03542 -0.20382 -0.03588 C -0.20764 -0.03727 -0.21216 -0.03796 -0.2158 -0.04074 C -0.21719 -0.04167 -0.21823 -0.04329 -0.21962 -0.04444 C -0.22431 -0.04838 -0.22431 -0.04792 -0.22882 -0.0493 C -0.22952 -0.05023 -0.22987 -0.05116 -0.23073 -0.05185 C -0.23473 -0.05532 -0.23889 -0.05579 -0.24358 -0.05671 C -0.24671 -0.05741 -0.24983 -0.05741 -0.25296 -0.0581 C -0.25625 -0.05856 -0.25973 -0.05972 -0.26303 -0.06042 C -0.26407 -0.06204 -0.26493 -0.06366 -0.2658 -0.06551 C -0.2665 -0.06667 -0.26702 -0.06805 -0.26771 -0.06921 C -0.26858 -0.07014 -0.26962 -0.0706 -0.27049 -0.07153 C -0.27153 -0.07268 -0.27223 -0.07407 -0.27327 -0.07523 C -0.27448 -0.07662 -0.2757 -0.07778 -0.27691 -0.07893 C -0.27726 -0.08032 -0.27726 -0.08171 -0.27796 -0.08264 C -0.27917 -0.08495 -0.28247 -0.08889 -0.28247 -0.08889 C -0.28455 -0.09722 -0.28299 -0.09143 -0.28907 -0.10486 C -0.28993 -0.10694 -0.29132 -0.1088 -0.29184 -0.11111 C -0.29375 -0.11875 -0.29358 -0.12014 -0.2974 -0.12708 C -0.29809 -0.12847 -0.29931 -0.12963 -0.30018 -0.13079 C -0.30053 -0.13217 -0.30053 -0.13333 -0.30105 -0.13449 C -0.30365 -0.14051 -0.30487 -0.14028 -0.30938 -0.14444 L -0.31216 -0.14676 C -0.31493 -0.14606 -0.31823 -0.14676 -0.32049 -0.14444 C -0.3224 -0.14259 -0.32292 -0.13889 -0.32327 -0.13588 C -0.32414 -0.12963 -0.32344 -0.12338 -0.32431 -0.11736 C -0.32466 -0.11389 -0.32622 -0.11065 -0.32709 -0.10741 C -0.329 -0.09907 -0.32605 -0.10278 -0.33073 -0.09884 C -0.33195 -0.0963 -0.33351 -0.09398 -0.33438 -0.09143 C -0.34115 -0.07222 -0.33368 -0.08657 -0.33993 -0.07523 C -0.34028 -0.07407 -0.34046 -0.07268 -0.34098 -0.07153 C -0.34132 -0.0706 -0.34306 -0.07014 -0.34271 -0.06921 C -0.34184 -0.0662 -0.33976 -0.06412 -0.3382 -0.0618 C -0.33108 -0.05162 -0.33438 -0.05787 -0.32987 -0.0493 C -0.32917 -0.04815 -0.32865 -0.04676 -0.32796 -0.0456 C -0.32622 -0.04305 -0.3224 -0.03819 -0.3224 -0.03819 C -0.32014 -0.0294 -0.32153 -0.0331 -0.31875 -0.02708 C -0.31841 -0.02592 -0.31823 -0.02454 -0.31771 -0.02338 C -0.31719 -0.02222 -0.31632 -0.02106 -0.31598 -0.01967 C -0.31528 -0.01736 -0.3158 -0.01458 -0.31493 -0.01227 C -0.31181 -0.00463 -0.30695 -0.00162 -0.30209 0.0037 C -0.29428 0.01227 -0.28594 0.02014 -0.27882 0.02963 C -0.27483 0.03495 -0.27726 0.03241 -0.27136 0.03704 C -0.27084 0.0382 -0.27032 0.03958 -0.26962 0.04074 C -0.26841 0.04213 -0.2665 0.04259 -0.2658 0.04445 C -0.26563 0.0456 -0.26684 0.04653 -0.26771 0.04699 C -0.2691 0.04769 -0.27084 0.04792 -0.2724 0.04815 C -0.2757 0.04861 -0.27917 0.04884 -0.28247 0.04931 C -0.28855 0.05208 -0.28351 0.05 -0.29462 0.05185 C -0.29671 0.05208 -0.29896 0.05255 -0.30105 0.05301 C -0.30209 0.05347 -0.30296 0.05394 -0.30382 0.0544 C -0.30504 0.05486 -0.30643 0.05509 -0.30764 0.05556 C -0.30938 0.05625 -0.3132 0.0581 -0.3132 0.0581 L -0.27691 0.07037 L -0.2724 0.07292 " pathEditMode="relative" ptsTypes="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2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2222 -0.01111 -0.00538 -0.00393 -0.05469 -0.00254 L -0.08628 -0.00115 C -0.08715 -0.00092 -0.08871 0.00116 -0.08906 0 C -0.08976 -0.00231 -0.08837 -0.00486 -0.08802 -0.0074 C -0.08715 -0.01759 -0.08663 -0.03379 -0.08628 -0.04328 C -0.08646 -0.05602 -0.08663 -0.06875 -0.08715 -0.08148 C -0.08733 -0.08611 -0.08889 -0.08588 -0.09184 -0.08773 C -0.09323 -0.08865 -0.09479 -0.08935 -0.09635 -0.09004 C -0.09878 -0.0912 -0.10139 -0.09236 -0.10382 -0.09259 C -0.10903 -0.09328 -0.11441 -0.09352 -0.11962 -0.09375 C -0.12205 -0.09444 -0.12726 -0.09537 -0.12969 -0.09629 C -0.13073 -0.09676 -0.1316 -0.09722 -0.13246 -0.09745 C -0.13472 -0.09815 -0.1368 -0.09838 -0.13906 -0.09884 C -0.14566 -0.10185 -0.13733 -0.09815 -0.14549 -0.10115 C -0.14653 -0.10162 -0.14739 -0.10208 -0.14826 -0.10254 C -0.15503 -0.10486 -0.15608 -0.10486 -0.16215 -0.10625 C -0.1651 -0.12152 -0.16424 -0.11504 -0.16215 -0.1456 C -0.16198 -0.14838 -0.16024 -0.15301 -0.16024 -0.15301 C -0.16007 -0.15717 -0.15989 -0.16134 -0.15937 -0.16551 C -0.15903 -0.16828 -0.15816 -0.17152 -0.15746 -0.17407 C -0.15781 -0.1794 -0.15799 -0.18472 -0.15851 -0.19004 C -0.15851 -0.19051 -0.15989 -0.19815 -0.16024 -0.19884 C -0.16094 -0.2 -0.16198 -0.20115 -0.16302 -0.20115 C -0.17361 -0.20231 -0.18403 -0.20208 -0.19462 -0.20254 C -0.19653 -0.20301 -0.19826 -0.20324 -0.20017 -0.2037 C -0.20139 -0.20416 -0.2026 -0.20509 -0.20382 -0.20486 C -0.21024 -0.20463 -0.22205 -0.20254 -0.22986 -0.20115 C -0.23941 -0.19699 -0.23316 -0.20185 -0.23628 -0.19514 C -0.2368 -0.19421 -0.2375 -0.19352 -0.23819 -0.19259 C -0.23715 -0.18032 -0.23663 -0.18194 -0.23819 -0.16921 C -0.23837 -0.16782 -0.23854 -0.16666 -0.23906 -0.16551 C -0.2401 -0.16296 -0.24184 -0.16065 -0.24271 -0.1581 C -0.2434 -0.15648 -0.2441 -0.15486 -0.24462 -0.15301 C -0.24496 -0.15185 -0.24496 -0.15046 -0.24549 -0.1493 C -0.24601 -0.14838 -0.2467 -0.14768 -0.24739 -0.14699 C -0.24809 -0.14537 -0.24878 -0.14375 -0.2493 -0.1419 C -0.24965 -0.14074 -0.24965 -0.13958 -0.25017 -0.13819 C -0.25069 -0.13703 -0.25139 -0.13565 -0.25208 -0.13449 C -0.25347 -0.13217 -0.25555 -0.12986 -0.25764 -0.12847 C -0.25851 -0.12777 -0.25937 -0.12754 -0.26042 -0.12708 C -0.26163 -0.12754 -0.26302 -0.12731 -0.26406 -0.12847 C -0.27778 -0.14213 -0.25955 -0.12916 -0.27153 -0.13703 C -0.27205 -0.13819 -0.27257 -0.13958 -0.27326 -0.14074 C -0.275 -0.14352 -0.27656 -0.14514 -0.27882 -0.14699 C -0.28003 -0.14791 -0.28125 -0.14884 -0.28264 -0.1493 C -0.28385 -0.15 -0.28507 -0.15023 -0.28628 -0.15069 C -0.28715 -0.15185 -0.28819 -0.15301 -0.28906 -0.1544 C -0.28976 -0.15555 -0.2901 -0.15717 -0.29097 -0.1581 C -0.29167 -0.15879 -0.29271 -0.15879 -0.29375 -0.15926 C -0.29826 -0.16527 -0.29253 -0.1581 -0.29826 -0.16412 C -0.29896 -0.16504 -0.29948 -0.1662 -0.30017 -0.16666 C -0.30104 -0.16736 -0.30208 -0.16759 -0.30295 -0.16782 C -0.30434 -0.16967 -0.3066 -0.17315 -0.30851 -0.17407 C -0.31024 -0.175 -0.31215 -0.175 -0.31406 -0.17523 C -0.31441 -0.17662 -0.31441 -0.17801 -0.31493 -0.17893 C -0.31753 -0.18379 -0.31875 -0.18402 -0.32239 -0.18634 C -0.32274 -0.18773 -0.32326 -0.18889 -0.32326 -0.19004 C -0.32326 -0.19467 -0.32135 -0.19467 -0.31875 -0.19629 C -0.30608 -0.19583 -0.2934 -0.19676 -0.28073 -0.19514 C -0.27969 -0.1949 -0.27864 -0.19282 -0.27882 -0.19143 C -0.27917 -0.19004 -0.28073 -0.19051 -0.2816 -0.19004 C -0.28229 -0.18935 -0.28316 -0.18865 -0.28351 -0.18773 C -0.28437 -0.18541 -0.28542 -0.18032 -0.28542 -0.18032 C -0.28611 -0.1743 -0.28611 -0.17199 -0.28715 -0.16666 C -0.28785 -0.16412 -0.28819 -0.16157 -0.28906 -0.15926 C -0.29028 -0.15602 -0.29045 -0.15139 -0.29271 -0.1493 C -0.29375 -0.14861 -0.29479 -0.14791 -0.29549 -0.14699 C -0.30208 -0.13935 -0.29757 -0.1419 -0.30295 -0.13958 C -0.30382 -0.13819 -0.30486 -0.13727 -0.30573 -0.13588 C -0.30642 -0.13472 -0.30677 -0.1331 -0.30764 -0.13217 C -0.30833 -0.13102 -0.30955 -0.13055 -0.31042 -0.12963 C -0.31198 -0.12801 -0.3184 -0.12152 -0.31962 -0.12106 L -0.32326 -0.11967 C -0.32535 -0.1118 -0.32257 -0.11967 -0.32708 -0.11481 C -0.32795 -0.11389 -0.3283 -0.11227 -0.32882 -0.11111 C -0.32795 -0.10949 -0.32656 -0.1081 -0.32604 -0.10625 C -0.32326 -0.09282 -0.33229 -0.11296 -0.32517 -0.09884 C -0.32483 -0.09722 -0.325 -0.09514 -0.3243 -0.09375 C -0.32361 -0.09282 -0.32239 -0.09328 -0.32153 -0.09259 C -0.31649 -0.08935 -0.32118 -0.09004 -0.31493 -0.09004 L -0.31493 -0.09004 L -0.31493 -0.09004 L -0.31406 -0.09004 " pathEditMode="relative" ptsTypes="AAAAAAAAAAAAAAAAAAAAAAAAAAAAAAAAAAAAAAAAAAAAAAAAAAAAAAAAAAAAAAAAAAAAAAAAAAAAAAAAAAAAA">
                                      <p:cBhvr>
                                        <p:cTn id="10" dur="2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2.22222E-6 1.11111E-6 L -0.0092 -0.00509 C -0.01007 -0.00555 -0.01094 -0.00578 -0.01198 -0.00625 C -0.01319 -0.00671 -0.01441 -0.00694 -0.01562 -0.0074 C -0.01771 -0.00856 -0.01996 -0.00995 -0.02205 -0.01111 C -0.03177 -0.01713 -0.01875 -0.00949 -0.03021 -0.01713 C -0.03177 -0.01828 -0.03333 -0.01875 -0.03489 -0.01967 C -0.03576 -0.02037 -0.03663 -0.02176 -0.03767 -0.02222 C -0.03941 -0.02291 -0.04132 -0.02291 -0.04305 -0.02338 C -0.04496 -0.025 -0.04826 -0.02546 -0.04861 -0.02824 C -0.04896 -0.03101 -0.04896 -0.03402 -0.04948 -0.0368 C -0.04982 -0.03773 -0.05416 -0.04537 -0.05416 -0.04537 C -0.05434 -0.04652 -0.05469 -0.04791 -0.05503 -0.04907 C -0.05555 -0.05046 -0.05642 -0.05139 -0.05694 -0.05277 C -0.05729 -0.05439 -0.05729 -0.05601 -0.05781 -0.05764 L -0.06337 -0.06875 L -0.0651 -0.07222 C -0.0658 -0.07361 -0.06597 -0.07546 -0.06701 -0.07592 L -0.06979 -0.07731 C -0.07309 -0.07685 -0.07639 -0.07662 -0.07986 -0.07592 C -0.08177 -0.07569 -0.08437 -0.0743 -0.08628 -0.07361 C -0.08854 -0.06157 -0.08628 -0.07569 -0.08628 -0.05162 C -0.08628 -0.04745 -0.08663 -0.04328 -0.08715 -0.03935 C -0.08732 -0.03796 -0.08785 -0.0368 -0.08802 -0.03564 C -0.08837 -0.03402 -0.08819 -0.03217 -0.08906 -0.03078 C -0.08958 -0.02939 -0.0908 -0.02916 -0.09166 -0.02824 C -0.0941 -0.01898 -0.09097 -0.03032 -0.09444 -0.02083 C -0.09496 -0.01967 -0.09479 -0.01805 -0.09531 -0.01713 C -0.09601 -0.01643 -0.09722 -0.01666 -0.09809 -0.01597 C -0.09913 -0.01527 -0.09982 -0.01412 -0.10087 -0.01365 C -0.1026 -0.0125 -0.10486 -0.0125 -0.10642 -0.01111 C -0.11076 -0.00717 -0.10816 -0.00902 -0.11458 -0.00625 L -0.11736 -0.00509 C -0.1184 -0.00463 -0.11944 -0.00439 -0.12014 -0.0037 C -0.12101 -0.00301 -0.12187 -0.00185 -0.12291 -0.00139 C -0.12413 -0.00069 -0.12535 -0.00046 -0.12656 1.11111E-6 C -0.1276 0.00024 -0.12847 0.0007 -0.12934 0.00116 C -0.13785 0.0007 -0.1467 0.00232 -0.15503 1.11111E-6 C -0.15712 -0.00069 -0.1566 -0.00648 -0.15868 -0.0074 L -0.16146 -0.00856 C -0.16406 -0.01389 -0.16458 -0.0162 -0.16788 -0.01967 C -0.16875 -0.0206 -0.16979 -0.02129 -0.17066 -0.02222 C -0.17291 -0.03148 -0.16979 -0.0199 -0.17344 -0.02939 C -0.17413 -0.03148 -0.17482 -0.03611 -0.17517 -0.03796 C -0.17552 -0.03935 -0.17587 -0.04051 -0.17604 -0.04166 C -0.17587 -0.05162 -0.17569 -0.06134 -0.17517 -0.07106 C -0.175 -0.07569 -0.17396 -0.07453 -0.17153 -0.07731 C -0.17048 -0.07824 -0.16979 -0.07986 -0.16875 -0.08078 C -0.16788 -0.08194 -0.16719 -0.08333 -0.16597 -0.08333 C -0.15347 -0.08449 -0.14097 -0.08426 -0.12847 -0.08449 L -0.12205 -0.08588 C -0.11962 -0.08611 -0.11701 -0.08657 -0.11458 -0.08703 C -0.11337 -0.08726 -0.11215 -0.08773 -0.11094 -0.08819 C -0.11076 -0.08935 -0.11007 -0.09051 -0.11007 -0.09189 C -0.11007 -0.0949 -0.10989 -0.09814 -0.11094 -0.10046 C -0.11406 -0.10694 -0.1158 -0.10393 -0.11927 -0.10671 C -0.12118 -0.1081 -0.12291 -0.10995 -0.12482 -0.11157 L -0.12743 -0.11389 C -0.13003 -0.11365 -0.1375 -0.11389 -0.14132 -0.11157 C -0.14219 -0.11088 -0.14288 -0.10949 -0.1441 -0.10902 C -0.14601 -0.10833 -0.14826 -0.10833 -0.15052 -0.10787 C -0.15295 -0.10717 -0.15451 -0.10648 -0.15694 -0.10532 C -0.16146 -0.1074 -0.15833 -0.10486 -0.16059 -0.11018 C -0.16163 -0.11273 -0.16354 -0.11481 -0.16423 -0.11759 C -0.16476 -0.12014 -0.16493 -0.12291 -0.16597 -0.125 C -0.16666 -0.12615 -0.16736 -0.12731 -0.16788 -0.1287 C -0.16857 -0.13101 -0.16979 -0.13588 -0.16979 -0.13588 C -0.16944 -0.13981 -0.16892 -0.15787 -0.16788 -0.16412 C -0.16753 -0.16666 -0.16597 -0.17152 -0.16597 -0.17152 C -0.1658 -0.1743 -0.16614 -0.17754 -0.1651 -0.18009 C -0.16476 -0.18125 -0.16337 -0.18101 -0.16232 -0.18125 C -0.15434 -0.18426 -0.1625 -0.18078 -0.1559 -0.18379 C -0.14982 -0.18333 -0.14375 -0.18333 -0.13767 -0.1824 C -0.13559 -0.18217 -0.13403 -0.18055 -0.13212 -0.18009 C -0.12396 -0.17777 -0.12899 -0.17893 -0.11649 -0.17754 L -0.06059 -0.1787 C -0.05903 -0.17893 -0.05746 -0.17986 -0.0559 -0.18009 C -0.05226 -0.18055 -0.04861 -0.18078 -0.04496 -0.18125 C -0.0441 -0.18217 -0.04323 -0.1831 -0.04219 -0.18379 C -0.03732 -0.18657 -0.03142 -0.18426 -0.02656 -0.18379 C -0.02778 -0.17384 -0.02691 -0.1787 -0.02934 -0.16898 C -0.03003 -0.16666 -0.03055 -0.16342 -0.03212 -0.16157 C -0.03281 -0.16088 -0.03385 -0.16088 -0.03489 -0.16041 C -0.03819 -0.15393 -0.03819 -0.15509 -0.03941 -0.14953 C -0.03976 -0.14791 -0.0401 -0.14606 -0.04028 -0.14444 C -0.03993 -0.14027 -0.03976 -0.13055 -0.03767 -0.12615 L -0.03385 -0.11875 C -0.03368 -0.11018 -0.03351 -0.10162 -0.03298 -0.09305 C -0.03298 -0.09189 -0.03246 -0.09051 -0.03212 -0.08935 C -0.0316 -0.08819 -0.03107 -0.0868 -0.03021 -0.08588 C -0.02951 -0.08472 -0.02847 -0.08426 -0.02743 -0.08333 C -0.02656 -0.07963 -0.02604 -0.07523 -0.02378 -0.07222 C -0.02309 -0.07129 -0.02205 -0.0706 -0.02101 -0.0699 C -0.02048 -0.06875 -0.01962 -0.06759 -0.01927 -0.0662 C -0.01823 -0.06296 -0.01771 -0.0537 -0.01736 -0.05162 C -0.01771 -0.04467 -0.01788 -0.03773 -0.0184 -0.03078 C -0.0184 -0.02939 -0.01927 -0.02824 -0.01927 -0.02708 C -0.01927 -0.0206 -0.0191 -0.01389 -0.0184 -0.0074 C -0.01823 -0.00601 -0.01753 -0.00416 -0.01649 -0.0037 C -0.01354 -0.00254 -0.01041 -0.00301 -0.00729 -0.00254 C -0.00555 -0.00231 -0.00364 -0.00185 -0.00191 -0.00139 C 0.01129 -0.00185 0.02448 -0.00185 0.03768 -0.00254 C 0.03854 -0.00254 0.03941 -0.0037 0.04045 -0.0037 C 0.0474 -0.00439 0.05452 -0.00463 0.06146 -0.00509 C 0.06649 -0.01504 0.06354 -0.00764 0.06233 -0.03194 C 0.06215 -0.03634 0.06181 -0.04097 0.06146 -0.04537 C 0.06181 -0.05601 0.06181 -0.06666 0.06233 -0.07731 C 0.0625 -0.07893 0.06337 -0.08032 0.06337 -0.08217 C 0.06337 -0.0831 0.06181 -0.09398 0.06146 -0.0956 C 0.06129 -0.09676 0.06111 -0.09814 0.06059 -0.0993 C 0.0599 -0.10046 0.05868 -0.10092 0.05781 -0.10162 C 0.05712 -0.10301 0.05677 -0.10439 0.0559 -0.10532 C 0.05521 -0.10648 0.05399 -0.10671 0.0533 -0.10787 C 0.05174 -0.10995 0.05018 -0.11226 0.04948 -0.11527 C 0.04931 -0.11643 0.04931 -0.11782 0.04861 -0.11875 C 0.04827 -0.11944 0.04219 -0.12129 0.04219 -0.12129 C 0.04132 -0.12199 0.04045 -0.12314 0.03941 -0.12384 C 0.03854 -0.1243 0.03733 -0.12407 0.03663 -0.125 C 0.02813 -0.13657 0.03715 -0.12777 0.03125 -0.13958 C 0.03004 -0.14213 0.0283 -0.14421 0.02761 -0.14699 L 0.0257 -0.15439 C 0.02535 -0.15555 0.02552 -0.15717 0.02483 -0.1581 C 0.02379 -0.15926 0.02309 -0.16064 0.02205 -0.16157 C 0.02118 -0.16273 0.02031 -0.16342 0.01927 -0.16412 C 0.0184 -0.16481 0.01736 -0.16504 0.01649 -0.16527 C 0.01563 -0.16666 0.01493 -0.16805 0.01372 -0.16898 C 0.01302 -0.16967 0.01181 -0.16944 0.01094 -0.17014 C 0.01024 -0.17106 0.01007 -0.17291 0.0092 -0.17384 C 0.00851 -0.17476 0.00729 -0.17453 0.00643 -0.17523 C 0.00538 -0.17569 0.00469 -0.17685 0.00365 -0.17754 C 0.00313 -0.17801 0.00243 -0.17847 0.00191 -0.1787 L 0.00191 -0.1787 " pathEditMode="relative" ptsTypes="AAAAAAAAAAAAAAAAAAAAAAAAAAAAAAAAAAAAAAAAAAAAAAAAAAAAAAAAAAAAAAAAAAAAAAAAAAAAAAAAAAAAAAAAAAAAAAAAAAAAAAAAAAAAAAAAAAAAAAAAAAAAAAAAAAAAA">
                                      <p:cBhvr>
                                        <p:cTn id="12" dur="2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5.92593E-6 L -6.11111E-6 -5.92593E-6 C -0.00313 0.00022 -0.00626 -5.92593E-6 -0.00921 0.00115 C -0.01181 0.00208 -0.01407 0.00485 -0.0165 0.00601 C -0.01754 0.00647 -0.01841 0.00671 -0.01928 0.00717 C -0.02275 0.00948 -0.02188 0.00995 -0.02483 0.01342 C -0.0257 0.01434 -0.02657 0.01527 -0.02761 0.01573 C -0.029 0.01666 -0.03282 0.01782 -0.03403 0.01828 C -0.03577 0.0199 -0.03855 0.02198 -0.03959 0.0243 C -0.04046 0.02661 -0.04028 0.02962 -0.04133 0.03171 L -0.04324 0.03541 C -0.04358 0.03703 -0.04393 0.03865 -0.0441 0.04027 C -0.04463 0.04513 -0.04445 0.05231 -0.04601 0.0574 C -0.04636 0.05902 -0.04671 0.0611 -0.04775 0.06226 C -0.0507 0.06504 -0.05903 0.0655 -0.06147 0.06596 C -0.06251 0.06643 -0.06338 0.06712 -0.06424 0.06712 C -0.06754 0.06712 -0.06772 0.06458 -0.06893 0.0611 C -0.06928 0.05995 -0.06963 0.05856 -0.0698 0.0574 C -0.07015 0.05578 -0.07015 0.05416 -0.07067 0.05254 C -0.07119 0.05115 -0.07188 0.04999 -0.07258 0.04884 C -0.07292 0.04513 -0.07327 0.04143 -0.07344 0.03772 C -0.07397 0.028 -0.07327 0.01805 -0.07449 0.00856 C -0.07449 0.00717 -0.07622 0.0074 -0.07709 0.00717 C -0.08022 0.00671 -0.08334 0.00647 -0.08629 0.00601 C -0.0882 0.00439 -0.08959 0.00069 -0.09185 0.00115 C -0.09931 0.00277 -0.09549 0.00161 -0.10278 0.00485 L -0.10556 0.00601 C -0.1066 0.00647 -0.10747 0.00717 -0.10834 0.00717 L -0.13213 0.00856 C -0.13959 0.02152 -0.13022 0.00647 -0.13855 0.01573 C -0.14324 0.02106 -0.1382 0.01782 -0.14133 0.02314 C -0.14202 0.0243 -0.14324 0.02476 -0.1441 0.02569 C -0.14428 0.02615 -0.14549 0.03309 -0.14601 0.03425 C -0.14758 0.03726 -0.15035 0.03934 -0.15244 0.04143 C -0.15331 0.04259 -0.15417 0.04397 -0.15522 0.04513 C -0.15539 0.04675 -0.15574 0.04837 -0.15608 0.04999 C -0.1566 0.05254 -0.15782 0.0574 -0.15782 0.0574 C -0.15765 0.06388 -0.15747 0.07036 -0.15695 0.07708 C -0.15678 0.08032 -0.15626 0.08356 -0.15608 0.0868 C -0.15591 0.08911 -0.1573 0.10323 -0.15331 0.10763 C -0.15261 0.10833 -0.1514 0.10833 -0.15053 0.10879 C -0.15001 0.11041 -0.14931 0.11203 -0.14879 0.11365 C -0.1481 0.1162 -0.14792 0.11897 -0.14688 0.12106 C -0.14428 0.12615 -0.14584 0.1236 -0.14237 0.12846 C -0.14202 0.12962 -0.14185 0.13101 -0.14133 0.13217 C -0.13907 0.13657 -0.13872 0.13495 -0.13594 0.13819 C -0.13386 0.1405 -0.13247 0.14351 -0.13039 0.14559 C -0.12917 0.14675 -0.12796 0.14791 -0.12674 0.1493 C -0.12588 0.14999 -0.12483 0.15069 -0.12397 0.15161 C -0.12258 0.15323 -0.12171 0.15509 -0.12032 0.15647 C -0.11858 0.15833 -0.11476 0.16134 -0.11476 0.16134 C -0.11424 0.16296 -0.11355 0.16481 -0.11285 0.1662 C -0.11233 0.16759 -0.11147 0.16874 -0.11112 0.1699 C -0.11094 0.17036 -0.1099 0.17754 -0.10921 0.17846 C -0.10799 0.18078 -0.10469 0.18194 -0.10278 0.18217 C -0.09758 0.18286 -0.09237 0.18309 -0.08733 0.18356 C -0.08108 0.18309 -0.07501 0.18286 -0.06893 0.18217 C -0.06737 0.18194 -0.06581 0.18147 -0.06424 0.18101 C -0.0632 0.18078 -0.05903 0.17939 -0.05782 0.17846 C -0.05695 0.178 -0.05608 0.17684 -0.05504 0.17615 C -0.04758 0.17106 -0.05747 0.17939 -0.04966 0.17245 C -0.04619 0.16573 -0.04966 0.17152 -0.04497 0.1662 C -0.04046 0.16134 -0.04445 0.16365 -0.03959 0.16134 C -0.03855 0.16018 -0.03785 0.15856 -0.03681 0.15786 C -0.03508 0.15647 -0.03126 0.15532 -0.03126 0.15532 C -0.03039 0.15416 -0.02917 0.153 -0.02848 0.15161 C -0.02761 0.14976 -0.02778 0.14721 -0.02674 0.14559 C -0.02518 0.14328 -0.02119 0.14073 -0.02119 0.14073 C -0.01789 0.12731 -0.0231 0.14745 -0.01841 0.13333 L -0.01563 0.12221 C -0.01476 0.11851 -0.01511 0.11689 -0.01112 0.1162 C -0.00591 0.11527 -0.0007 0.11527 0.00451 0.11504 C 0.0085 0.11573 0.01249 0.11596 0.01649 0.11735 C 0.01822 0.11805 0.01944 0.1199 0.021 0.12106 C 0.02465 0.1236 0.02812 0.12661 0.03211 0.12846 C 0.03298 0.1287 0.03402 0.12893 0.03489 0.12962 C 0.03593 0.13032 0.04079 0.13518 0.04131 0.13564 C 0.04253 0.13749 0.04374 0.13981 0.04496 0.14189 C 0.04722 0.15115 0.04409 0.13981 0.04774 0.1493 C 0.04808 0.15022 0.04826 0.15161 0.0486 0.15277 C 0.04999 0.15694 0.05086 0.15902 0.05312 0.16272 C 0.05399 0.16388 0.05485 0.16527 0.0559 0.1662 C 0.0585 0.16874 0.06145 0.17013 0.06423 0.17245 C 0.06892 0.17638 0.06666 0.17546 0.07065 0.17985 C 0.07169 0.18101 0.07308 0.18217 0.0743 0.18356 C 0.07725 0.18309 0.08055 0.18356 0.0835 0.18217 C 0.08437 0.18171 0.08385 0.17962 0.08437 0.17846 C 0.08871 0.16689 0.08333 0.18657 0.08801 0.16759 L 0.08888 0.16388 L 0.08992 0.16018 C 0.0901 0.15578 0.09027 0.15115 0.09079 0.14675 C 0.09097 0.14536 0.09149 0.14421 0.09166 0.14305 L 0.09357 0.13333 C 0.09392 0.12638 0.09374 0.11944 0.09444 0.11249 C 0.09478 0.10995 0.09565 0.10763 0.09635 0.10509 C 0.09843 0.09629 0.09583 0.1074 0.09808 0.09652 C 0.09843 0.09536 0.09878 0.09421 0.09912 0.09282 C 0.09878 0.07708 0.09965 0.06087 0.09808 0.04513 C 0.09791 0.04351 0.09565 0.04421 0.09444 0.04397 C 0.0927 0.04351 0.09079 0.04328 0.08888 0.04282 C 0.08715 0.04212 0.08524 0.04096 0.0835 0.04027 C 0.07204 0.03657 0.08628 0.04143 0.07708 0.03772 C 0.07395 0.0368 0.07187 0.03634 0.06874 0.03541 C 0.06787 0.03425 0.06701 0.03263 0.06597 0.03171 C 0.06527 0.03101 0.06423 0.03055 0.06319 0.03055 C 0.05659 0.03055 0.04982 0.03124 0.04305 0.03171 C 0.03975 0.03124 0.03628 0.03078 0.03298 0.03055 C 0.02222 0.02985 0.01145 0.03032 0.00086 0.02939 C -0.00053 0.02916 -0.00157 0.02777 -0.00278 0.02684 C -0.00435 0.02569 -0.00574 0.0243 -0.00747 0.02314 C -0.01129 0.02059 -0.00921 0.0236 -0.01285 0.01944 C -0.01424 0.01805 -0.01528 0.01596 -0.0165 0.01458 C -0.01963 0.01134 -0.02292 0.00971 -0.02674 0.00856 C -0.02796 0.00809 -0.02917 0.0074 -0.03039 0.00717 C -0.03369 0.00671 -0.03716 0.00647 -0.04046 0.00601 C -0.04167 0.00485 -0.04272 0.00323 -0.0441 0.00231 C -0.04549 0.00161 -0.04723 0.00161 -0.04862 0.00115 C -0.04966 0.00092 -0.05053 0.00022 -0.0514 -5.92593E-6 C -0.05383 -0.00092 -0.05626 -0.00186 -0.05886 -0.00255 C -0.06442 -0.00394 -0.06199 -0.00302 -0.06615 -0.00487 C -0.06581 -0.00302 -0.06581 -0.0007 -0.06528 0.00115 C -0.06459 0.0037 -0.06285 0.00555 -0.06147 0.00717 L -0.0606 0.00717 " pathEditMode="relative" ptsTypes="AAAAAAAAAAAAAAAAAAAAAAAAAAAAAAAAAAAAAAAAAAAAAAAAAAAAAAAAAAAAAAAAAAAAAAAAAAAAAAAAAAAAAAAAAAAAAAAAAAAAAAAAAAAAAAAAAAAAAAAAAAA">
                                      <p:cBhvr>
                                        <p:cTn id="14" dur="2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2.77778E-7 1.11111E-6 L 0.00746 0.00347 C 0.02326 0.01111 0.01875 0.00625 0.04965 0.00718 C 0.05538 0.01227 0.04983 0.00672 0.05417 0.01343 C 0.0559 0.01597 0.05833 0.01783 0.05972 0.0206 C 0.06233 0.0257 0.06076 0.02338 0.06423 0.02801 C 0.06458 0.02917 0.06458 0.03079 0.06528 0.03172 C 0.06597 0.03264 0.06719 0.03241 0.06805 0.03287 C 0.06892 0.03357 0.06979 0.03449 0.07066 0.03542 C 0.07257 0.03889 0.07274 0.03982 0.07535 0.04259 C 0.07621 0.04352 0.07708 0.04422 0.07812 0.04514 C 0.07864 0.0463 0.07899 0.04792 0.07986 0.04884 C 0.08055 0.04954 0.08611 0.05116 0.08628 0.05116 C 0.08663 0.05 0.08698 0.04884 0.08733 0.04769 C 0.08819 0.04352 0.08854 0.04074 0.08906 0.03658 C 0.08941 0.0206 0.08993 0.00486 0.08993 -0.01111 C 0.08993 -0.02014 0.09028 -0.01852 0.08628 -0.02199 C 0.08229 -0.02176 0.0783 -0.02153 0.07448 -0.02083 C 0.06771 -0.01967 0.06719 -0.01921 0.0625 -0.01713 C 0.05278 -0.01759 0.04288 -0.01782 0.03316 -0.01852 C 0.02621 -0.01898 0.03246 -0.02106 0.02673 -0.01852 L 0.02483 -0.01111 C 0.02448 -0.00995 0.02413 -0.00879 0.02396 -0.00741 C 0.02274 -0.00139 0.02344 -0.00416 0.02205 0.00116 C 0.02239 0.00972 0.02257 0.01829 0.02309 0.02685 C 0.02309 0.02847 0.02309 0.03033 0.02396 0.03172 C 0.02448 0.03264 0.02587 0.03241 0.02673 0.03287 C 0.02795 0.03357 0.02917 0.03426 0.03038 0.03542 C 0.03142 0.03634 0.03212 0.03797 0.03316 0.03912 C 0.03385 0.03982 0.03507 0.03959 0.03594 0.04028 C 0.0368 0.04097 0.03767 0.04213 0.03854 0.04259 C 0.04114 0.04422 0.04583 0.04584 0.04878 0.0463 C 0.0526 0.04699 0.0566 0.04722 0.06059 0.04769 C 0.0625 0.04838 0.06458 0.04861 0.06614 0.05 C 0.06701 0.05093 0.06788 0.05185 0.06892 0.05255 C 0.07031 0.05324 0.07205 0.05324 0.07344 0.05371 C 0.07378 0.06111 0.07396 0.06829 0.07448 0.0757 C 0.07465 0.08033 0.07708 0.08287 0.07448 0.08797 C 0.07361 0.08935 0.07205 0.08866 0.07066 0.08912 C 0.06892 0.09074 0.06736 0.09306 0.06528 0.09398 C 0.06146 0.09584 0.06337 0.09445 0.05972 0.09769 C 0.0592 0.09884 0.05833 0.1 0.05781 0.10139 C 0.05746 0.10255 0.05764 0.10394 0.05694 0.10509 C 0.05625 0.10625 0.05521 0.10672 0.05417 0.10741 C 0.05399 0.1088 0.05382 0.10996 0.0533 0.11111 C 0.05278 0.1125 0.05191 0.11343 0.05139 0.11482 C 0.04705 0.12801 0.05191 0.11759 0.04774 0.12593 C 0.04757 0.12755 0.04722 0.12917 0.04687 0.13079 C 0.04583 0.13519 0.04583 0.13403 0.04496 0.13935 C 0.04427 0.14514 0.04462 0.14676 0.04323 0.15139 C 0.04271 0.15324 0.04184 0.15463 0.04132 0.15648 C 0.04097 0.15764 0.04114 0.15903 0.04045 0.15996 C 0.03889 0.16204 0.03489 0.16505 0.03489 0.16505 C 0.02708 0.16459 0.0191 0.16435 0.01111 0.16366 C 0.01007 0.16366 0.00937 0.1625 0.00833 0.1625 C 0.00399 0.1625 -0.00017 0.16343 -0.00452 0.16366 C -0.00538 0.16459 -0.00625 0.16551 -0.00729 0.16621 C -0.00903 0.16713 -0.01094 0.16783 -0.01285 0.16852 C -0.01372 0.16898 -0.01458 0.16968 -0.01545 0.16991 L -0.02188 0.17107 C -0.02292 0.17153 -0.02379 0.17199 -0.02465 0.17222 C -0.02656 0.17292 -0.02847 0.17246 -0.03021 0.17361 C -0.03142 0.17431 -0.03212 0.17593 -0.03299 0.17709 L -0.03472 0.18449 C -0.03594 0.18935 -0.03507 0.18912 -0.04028 0.18935 C -0.05712 0.19005 -0.07396 0.19028 -0.0908 0.19051 C -0.10417 0.1919 -0.1125 0.19352 -0.12743 0.19051 C -0.12847 0.19051 -0.12795 0.1882 -0.12847 0.18704 C -0.12882 0.18565 -0.12969 0.18449 -0.13021 0.18334 C -0.13073 0.18218 -0.13073 0.18079 -0.13108 0.17963 C -0.13542 0.16806 -0.13004 0.1875 -0.1349 0.16852 L -0.13577 0.16505 L -0.13663 0.16134 C -0.13455 0.15324 -0.13559 0.16111 -0.13854 0.15648 C -0.13924 0.15509 -0.13906 0.15324 -0.13941 0.15139 C -0.13906 0.14977 -0.13872 0.14815 -0.13854 0.14653 C -0.13802 0.14329 -0.13785 0.14005 -0.1375 0.13681 C -0.13733 0.13426 -0.13698 0.13195 -0.13663 0.1294 C -0.13698 0.11736 -0.13646 0.10486 -0.1375 0.09283 C -0.13767 0.09144 -0.13924 0.09097 -0.14028 0.09028 C -0.14202 0.08935 -0.14583 0.08797 -0.14583 0.08797 C -0.14913 0.08843 -0.15278 0.08773 -0.1559 0.08912 C -0.1599 0.09097 -0.15781 0.09468 -0.15955 0.09769 C -0.16024 0.09884 -0.16146 0.09931 -0.16233 0.10023 C -0.16719 0.10486 -0.16424 0.10301 -0.16875 0.10509 C -0.16945 0.10625 -0.16979 0.10764 -0.17066 0.1088 C -0.17292 0.11204 -0.17587 0.11482 -0.17795 0.11852 C -0.17882 0.12014 -0.17986 0.12176 -0.18073 0.12338 C -0.18125 0.12454 -0.18177 0.12616 -0.18247 0.12709 C -0.1842 0.12894 -0.18629 0.13009 -0.18802 0.13195 C -0.18924 0.1331 -0.19063 0.13426 -0.19167 0.13565 C -0.19271 0.13681 -0.1934 0.1382 -0.19445 0.13935 C -0.19688 0.1419 -0.19809 0.1419 -0.20087 0.14422 C -0.2059 0.14792 -0.20139 0.1456 -0.20642 0.14792 C -0.20677 0.14908 -0.2066 0.1507 -0.20729 0.15139 C -0.20799 0.15232 -0.2092 0.15209 -0.21007 0.15278 C -0.21111 0.15347 -0.21181 0.1544 -0.21285 0.15509 C -0.2158 0.15741 -0.21771 0.15834 -0.22101 0.15996 C -0.22205 0.15926 -0.22327 0.1588 -0.22379 0.15764 C -0.22448 0.15625 -0.22431 0.1544 -0.22465 0.15278 C -0.22517 0.15093 -0.22604 0.14954 -0.22656 0.14792 C -0.22882 0.14074 -0.22587 0.14746 -0.22934 0.14051 C -0.23212 0.11759 -0.23073 0.13148 -0.22934 0.08426 C -0.22917 0.08079 -0.2283 0.07246 -0.22743 0.06829 C -0.22726 0.06713 -0.22708 0.06574 -0.22656 0.06459 C -0.2257 0.06297 -0.22274 0.05949 -0.22101 0.05857 C -0.20781 0.0507 -0.18524 0.05533 -0.17604 0.05486 L -0.14948 0.05371 C -0.13993 0.05417 -0.13056 0.05417 -0.12101 0.05486 C -0.11927 0.05509 -0.11736 0.05625 -0.11563 0.05625 C -0.10243 0.05625 -0.08924 0.05533 -0.07604 0.05486 C -0.07517 0.05417 -0.07413 0.05347 -0.07327 0.05255 C -0.0724 0.05139 -0.0717 0.04977 -0.07066 0.04884 C -0.06945 0.04792 -0.06806 0.04792 -0.06684 0.04769 C -0.05156 0.04792 -0.03629 0.04769 -0.02101 0.04884 C -0.0191 0.04884 -0.01736 0.05047 -0.01545 0.05116 L -0.01285 0.05255 C -0.00816 0.05209 -0.00365 0.05185 0.00104 0.05116 C 0.00226 0.05116 0.00364 0.05093 0.00469 0.05 C 0.00798 0.04699 0.00538 0.04607 0.00746 0.04259 C 0.00816 0.04144 0.0092 0.04097 0.01024 0.04028 C 0.0125 0.03102 0.00937 0.04236 0.01285 0.03287 C 0.01337 0.03172 0.01337 0.03033 0.01389 0.02917 C 0.01441 0.02801 0.0151 0.02685 0.01562 0.02547 C 0.01614 0.02431 0.01614 0.02315 0.01667 0.02199 C 0.01719 0.02014 0.01788 0.01875 0.0184 0.01713 C 0.01892 0.01551 0.01892 0.01366 0.01927 0.01204 C 0.01979 0.01088 0.02066 0.00972 0.02118 0.00857 L 0.02483 -0.00625 C 0.02517 -0.00741 0.02569 -0.00856 0.02569 -0.00995 L 0.02569 -0.01481 L 0.03125 -0.01366 L 0.03125 -0.01366 L 0.03038 -0.01366 " pathEditMode="relative" ptsTypes="AAAAAAAAAAAAAAAAAAAAAAAAAAAAAAAAAAAAAAAAAAAAAAAAAAAAAAAAAAAAAAAAAAAAAAAAAAAAAAAAAAAAAAAAAAAAAAAAAAAAAAAAAAAAAAAAAAAAAAAAAAAAAAAAAAAAAAA">
                                      <p:cBhvr>
                                        <p:cTn id="16" dur="2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-4.44444E-6 L -8.88889E-6 -4.44444E-6 C -0.00452 0.00139 -0.0099 0.00023 -0.01372 0.0037 C -0.01476 0.00463 -0.01563 0.00556 -0.0165 0.00625 C -0.02553 0.01227 -0.01754 0.00556 -0.02379 0.01111 C -0.02987 0.02315 -0.02778 0.01551 -0.02657 0.03565 C -0.02692 0.03912 -0.02692 0.0463 -0.02848 0.05023 C -0.029 0.05162 -0.02952 0.05301 -0.03021 0.05394 C -0.03178 0.05556 -0.03473 0.05671 -0.03664 0.05764 C -0.03855 0.06944 -0.03629 0.05903 -0.03942 0.06736 C -0.03994 0.06852 -0.03994 0.06991 -0.04046 0.07106 C -0.04115 0.07245 -0.04219 0.07361 -0.04306 0.07477 C -0.04393 0.07778 -0.0441 0.07963 -0.04584 0.08218 C -0.04671 0.0831 -0.04775 0.0838 -0.04862 0.08449 C -0.05626 0.09977 -0.04271 0.07361 -0.05417 0.0919 C -0.05469 0.09282 -0.05452 0.09444 -0.05504 0.0956 C -0.05851 0.10208 -0.05799 0.09884 -0.06146 0.10301 C -0.06615 0.1081 -0.06389 0.10741 -0.06876 0.11157 C -0.06997 0.1125 -0.07136 0.11296 -0.07258 0.11389 C -0.07778 0.11852 -0.07761 0.12014 -0.08264 0.12616 C -0.08351 0.12708 -0.08438 0.12778 -0.08542 0.1287 C -0.08855 0.13102 -0.08872 0.13102 -0.09185 0.13241 C -0.09306 0.13194 -0.09428 0.13171 -0.09549 0.13102 C -0.09671 0.13032 -0.09775 0.12917 -0.09914 0.1287 C -0.10157 0.12778 -0.104 0.12778 -0.10643 0.12731 C -0.1073 0.12616 -0.10851 0.12523 -0.10921 0.12361 C -0.11077 0.1206 -0.11164 0.11597 -0.11285 0.11273 C -0.11337 0.11134 -0.11424 0.11042 -0.11476 0.10903 C -0.11928 0.09699 -0.11407 0.10764 -0.11841 0.09931 C -0.11876 0.09769 -0.11928 0.09606 -0.11928 0.09444 C -0.11928 0.0713 -0.12032 0.07616 -0.11754 0.06505 C -0.11841 0.06042 -0.11858 0.05579 -0.12014 0.05162 C -0.12067 0.05046 -0.12205 0.05023 -0.12292 0.05023 C -0.12761 0.05023 -0.13212 0.05116 -0.13681 0.05162 C -0.14376 0.05116 -0.15087 0.05116 -0.15782 0.05023 C -0.15973 0.05 -0.16146 0.04861 -0.16337 0.04792 L -0.16615 0.04653 C -0.16789 0.03958 -0.16789 0.04097 -0.16615 0.0294 C -0.1658 0.02801 -0.16511 0.02662 -0.16424 0.02569 C -0.16355 0.025 -0.16251 0.025 -0.16146 0.02454 C -0.16008 0.02292 -0.15834 0.0213 -0.15695 0.01968 C -0.15591 0.01852 -0.15521 0.0169 -0.15417 0.01597 C -0.1533 0.01528 -0.15244 0.01481 -0.15139 0.01481 C -0.14323 0.01412 -0.1349 0.01389 -0.12657 0.01366 C -0.12414 0.01319 -0.12171 0.01319 -0.11928 0.01227 C -0.11823 0.01204 -0.11754 0.01065 -0.1165 0.00995 C -0.11563 0.00926 -0.11459 0.00926 -0.11372 0.00856 C -0.11181 0.00741 -0.10903 0.00394 -0.1073 0.00255 C -0.10626 0.00162 -0.10487 0.00093 -0.10365 -4.44444E-6 L -0.10001 -0.00718 C -0.09844 -0.01065 -0.09758 -0.01204 -0.09636 -0.01574 C -0.09567 -0.01829 -0.09445 -0.02315 -0.09445 -0.02315 C -0.0948 -0.02639 -0.09497 -0.02963 -0.09549 -0.03287 C -0.09862 -0.05231 -0.09619 -0.02963 -0.09827 -0.0463 C -0.09862 -0.04977 -0.09844 -0.05301 -0.09914 -0.05625 C -0.09966 -0.05856 -0.10053 -0.06088 -0.10192 -0.06227 C -0.10278 -0.06343 -0.10435 -0.06296 -0.10556 -0.06343 C -0.11459 -0.06759 -0.10573 -0.06481 -0.11476 -0.06713 C -0.11563 -0.06806 -0.11633 -0.06921 -0.11754 -0.06968 C -0.12883 -0.07315 -0.16146 -0.06852 -0.16251 -0.06852 C -0.16112 -0.05972 -0.16198 -0.06435 -0.15973 -0.05486 C -0.15938 -0.0537 -0.15938 -0.05231 -0.15869 -0.05139 L -0.15695 -0.04769 C -0.15573 -0.03773 -0.1566 -0.04259 -0.15417 -0.03287 C -0.15383 -0.03171 -0.154 -0.03009 -0.1533 -0.02917 C -0.15209 -0.02755 -0.1507 -0.02616 -0.14966 -0.02431 C -0.14758 -0.0213 -0.14653 -0.01713 -0.1441 -0.01458 C -0.14133 -0.01181 -0.13976 -0.01065 -0.13768 -0.00718 C -0.1356 -0.00394 -0.13612 -0.00255 -0.13299 -4.44444E-6 C -0.1323 0.00093 -0.13108 0.00069 -0.13039 0.00139 C -0.12848 0.00278 -0.12692 0.00556 -0.12483 0.00625 C -0.10834 0.01181 -0.1224 0.00741 -0.0816 0.00995 C -0.08021 0.01042 -0.07865 0.01065 -0.07709 0.01111 C -0.07518 0.01181 -0.07344 0.01273 -0.07153 0.01366 C -0.07067 0.01389 -0.0698 0.01435 -0.06876 0.01481 C -0.06737 0.01551 -0.0658 0.01644 -0.06424 0.01713 C -0.06164 0.01852 -0.06077 0.01875 -0.05782 0.01968 L -0.05226 0.02708 C -0.05139 0.02824 -0.0507 0.02986 -0.04948 0.03079 C -0.04705 0.03241 -0.04445 0.03356 -0.04219 0.03565 C -0.03872 0.03866 -0.04046 0.0375 -0.03664 0.03935 C -0.0323 0.04815 -0.03681 0.03796 -0.03403 0.05764 C -0.03369 0.05972 -0.02883 0.06968 -0.02848 0.06991 C -0.02761 0.07037 -0.02657 0.0706 -0.0257 0.07106 C -0.02153 0.07384 -0.02379 0.07384 -0.01928 0.07847 C -0.01077 0.08681 -0.02119 0.07338 -0.01008 0.08333 L -0.0073 0.08588 C -8.88889E-6 0.08241 -0.00851 0.0875 -0.00365 0.08079 C -0.00296 0.07986 -0.00174 0.08009 -0.00087 0.07963 C 0.00034 0.07894 0.00138 0.07778 0.00277 0.07731 C 0.00451 0.07616 0.00833 0.07477 0.00833 0.07477 C 0.00798 0.0706 0.00781 0.06667 0.00729 0.0625 C 0.00711 0.06134 0.00711 0.05972 0.00642 0.0588 C 0.00538 0.05764 0.00416 0.05648 0.00277 0.05648 C -0.01094 0.05532 -0.02483 0.05556 -0.03855 0.05509 C -0.04254 0.05394 -0.04098 0.05394 -0.04306 0.05394 L -0.04306 0.05394 L -0.04306 0.05394 " pathEditMode="relative" ptsTypes="AAAAAAAAAAAAAAAAAAAAAAAAAAAAAAAAAAAAAAAAAAAAAAAAAAAAAAAAAAAAAAAAAAAAAAAAAAAAAAAAAAAAAAAAAAAAAAAAAA">
                                      <p:cBhvr>
                                        <p:cTn id="18" dur="2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8.33333E-7 -2.22222E-6 C 0.00295 -0.00047 0.00607 -0.00093 0.00902 -0.00139 C 0.01614 -0.00185 0.02326 -0.00185 0.0302 -0.00255 C 0.03125 -0.00255 0.03194 -0.00347 0.03298 -0.00371 C 0.03472 -0.00417 0.03663 -0.00463 0.03854 -0.00486 C 0.04531 -0.01111 0.03663 -0.00394 0.04496 -0.00857 C 0.04583 -0.00926 0.0467 -0.01042 0.04757 -0.01111 C 0.04878 -0.01181 0.05 -0.01227 0.05139 -0.01227 C 0.06597 -0.01297 0.08073 -0.0132 0.09531 -0.01343 C 0.10069 -0.01829 0.09548 -0.01412 0.10086 -0.01713 C 0.10208 -0.01783 0.10329 -0.01898 0.10451 -0.01968 C 0.10538 -0.02014 0.10642 -0.02037 0.10729 -0.02084 C 0.11198 -0.02315 0.11128 -0.02292 0.11545 -0.0257 C 0.11614 -0.02709 0.11684 -0.02801 0.11736 -0.0294 C 0.1184 -0.03241 0.1184 -0.03496 0.11927 -0.03797 C 0.11961 -0.03959 0.12048 -0.04121 0.121 -0.04283 C 0.12135 -0.04398 0.121 -0.0463 0.12187 -0.04653 C 0.12951 -0.04815 0.13732 -0.04746 0.14496 -0.04769 C 0.14583 -0.04861 0.1467 -0.04931 0.14757 -0.05023 C 0.14895 -0.05139 0.15 -0.05301 0.15139 -0.05394 C 0.15243 -0.05463 0.15382 -0.05463 0.15503 -0.05509 C 0.1559 -0.05556 0.15677 -0.05602 0.15781 -0.05625 C 0.15833 -0.05764 0.16145 -0.06158 0.15868 -0.06366 C 0.15642 -0.06528 0.15364 -0.06505 0.15139 -0.06621 C 0.14948 -0.0669 0.14757 -0.06759 0.14583 -0.06852 C 0.14427 -0.06945 0.14288 -0.0706 0.14114 -0.07107 C 0.13906 -0.07176 0.13698 -0.07176 0.13472 -0.07222 C 0.12968 -0.07176 0.1243 -0.07199 0.11927 -0.07107 C 0.11614 -0.07037 0.11406 -0.06297 0.11284 -0.06134 C 0.10937 -0.05672 0.11128 -0.0581 0.10729 -0.05625 C 0.10208 -0.04931 0.10711 -0.05509 0.10173 -0.05139 C 0.09461 -0.04676 0.10312 -0.05093 0.09635 -0.04769 C 0.09479 -0.04607 0.09323 -0.04445 0.09166 -0.04283 C 0.09079 -0.0419 0.08975 -0.04144 0.08889 -0.04051 C 0.08541 -0.03658 0.08281 -0.03102 0.08073 -0.0257 C 0.07899 -0.02153 0.07795 -0.01829 0.07708 -0.01343 C 0.07673 -0.01181 0.07656 -0.01019 0.07604 -0.00857 C 0.07534 -0.00648 0.07448 -0.0044 0.07326 -0.00255 C 0.07257 -0.00116 0.07135 -0.00023 0.07066 0.00116 C 0.06979 0.00231 0.06944 0.0037 0.06875 0.00486 C 0.06788 0.00578 0.06684 0.00648 0.06597 0.00717 C 0.06475 0.00856 0.06371 0.00995 0.06232 0.01088 C 0.06093 0.01203 0.0592 0.01273 0.05781 0.01342 C 0.0559 0.01435 0.05225 0.01574 0.05225 0.01574 C 0.05156 0.01713 0.05121 0.01852 0.05034 0.01944 C 0.04965 0.02037 0.04861 0.02014 0.04757 0.02083 C 0.04097 0.02453 0.04704 0.02245 0.03941 0.02453 C 0.03698 0.02407 0.0342 0.02477 0.03211 0.02315 C 0.0302 0.02176 0.02795 0.01551 0.02743 0.01227 C 0.02708 0.00972 0.02691 0.00717 0.02656 0.00486 C 0.02621 -0.01922 0.02621 -0.04329 0.02569 -0.06736 C 0.02569 -0.06759 0.02413 -0.07755 0.02378 -0.07847 C 0.02309 -0.07986 0.02187 -0.08079 0.021 -0.08195 C 0.02066 -0.08334 0.02066 -0.08449 0.02014 -0.08565 C 0.01909 -0.0882 0.01805 -0.09097 0.01649 -0.09306 C 0.01284 -0.09769 0.01441 -0.09537 0.0118 -0.10047 C 0.01163 -0.10324 0.01198 -0.10648 0.01093 -0.10903 C 0.01059 -0.11019 0.00885 -0.10926 0.00816 -0.11019 C 0.00746 -0.11111 0.00764 -0.11273 0.00729 -0.11389 C 0.00555 -0.11852 0.0052 -0.11713 0.0026 -0.1213 C 0.00052 -0.12477 0.00139 -0.12616 -0.00278 -0.12732 C -0.00799 -0.12871 -0.0132 -0.12894 -0.01841 -0.12986 C -0.02726 -0.1338 -0.01355 -0.12732 -0.02483 -0.13334 C -0.02657 -0.13449 -0.03039 -0.13588 -0.03039 -0.13588 C -0.03716 -0.14514 -0.03334 -0.14213 -0.04132 -0.1456 L -0.0441 -0.14699 C -0.04497 -0.14722 -0.04601 -0.14746 -0.04688 -0.14815 L -0.05243 -0.15301 C -0.05365 -0.15787 -0.05261 -0.15579 -0.05504 -0.15903 L -0.05504 -0.15903 " pathEditMode="relative" ptsTypes="AAAAAAAAAAAAAAAAAAAAAAAAAAAAAAAAAAAAAAAAAAAAAAAAAAAAAAAAAAAAAAAAAAAAAAA">
                                      <p:cBhvr>
                                        <p:cTn id="20" dur="2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3.88889E-6 -3.7037E-7 C -0.00156 -0.0007 -0.01961 -0.01019 -0.02204 -0.01111 C -0.02673 -0.01274 -0.03125 -0.01459 -0.03576 -0.01598 C -0.03923 -0.0169 -0.0427 -0.01713 -0.046 -0.01829 C -0.04965 -0.01968 -0.05329 -0.02176 -0.05694 -0.02315 C -0.05972 -0.02431 -0.0625 -0.02477 -0.06527 -0.0257 C -0.06892 -0.02686 -0.0684 -0.02662 -0.0717 -0.02824 C -0.07187 -0.02986 -0.07222 -0.03149 -0.07256 -0.03311 C -0.07291 -0.03542 -0.07309 -0.03797 -0.07343 -0.04028 C -0.07361 -0.04167 -0.07413 -0.04283 -0.0743 -0.04399 C -0.07482 -0.04653 -0.07447 -0.04908 -0.07534 -0.05139 C -0.07586 -0.05278 -0.07708 -0.05301 -0.07812 -0.05394 C -0.07986 -0.05348 -0.08211 -0.05417 -0.0835 -0.05255 C -0.08454 -0.05162 -0.08402 -0.04931 -0.08454 -0.04769 C -0.08489 -0.0463 -0.08576 -0.04537 -0.08628 -0.04399 C -0.0901 -0.03403 -0.08385 -0.04723 -0.08906 -0.03681 C -0.08941 -0.03172 -0.08975 -0.02084 -0.09097 -0.01459 C -0.09131 -0.01227 -0.09218 -0.00973 -0.0927 -0.00741 C -0.09305 -0.00602 -0.09305 -0.00486 -0.09357 -0.00371 L -0.09548 -3.7037E-7 C -0.09583 0.00115 -0.09566 0.00277 -0.09635 0.0037 C -0.09774 0.00509 -0.0993 0.00578 -0.10104 0.00601 C -0.10711 0.00717 -0.11319 0.00694 -0.11927 0.0074 C -0.121 0.00949 -0.12291 0.01157 -0.12395 0.01458 C -0.12447 0.0162 -0.12447 0.01805 -0.12482 0.01944 C -0.12725 0.02824 -0.12586 0.02106 -0.12847 0.02801 C -0.12899 0.02916 -0.12881 0.03078 -0.12951 0.03171 C -0.13003 0.03287 -0.13125 0.03356 -0.13211 0.03426 C -0.13402 0.03518 -0.13767 0.0368 -0.13767 0.0368 C -0.14131 0.03634 -0.14496 0.03611 -0.14861 0.03541 C -0.15277 0.03495 -0.15416 0.03426 -0.15781 0.0331 C -0.15937 0.02662 -0.1592 0.02939 -0.15781 0.01944 C -0.15763 0.01828 -0.15763 0.01689 -0.15694 0.01597 C -0.15538 0.01389 -0.15138 0.01088 -0.15138 0.01088 C -0.15086 0.00972 -0.15017 0.00856 -0.14965 0.0074 C -0.14913 0.00625 -0.14913 0.00486 -0.14861 0.0037 C -0.14809 0.00208 -0.14739 0.00046 -0.14687 -0.00116 C -0.15138 -0.06713 -0.14184 -0.02431 -0.15781 -0.05255 C -0.16128 -0.05857 -0.1592 -0.05695 -0.16336 -0.0588 C -0.18958 -0.05741 -0.18975 -0.05672 -0.21753 -0.0588 C -0.21892 -0.0588 -0.22638 -0.06204 -0.22673 -0.0625 C -0.2276 -0.0632 -0.22847 -0.06412 -0.22951 -0.06482 C -0.2309 -0.06574 -0.23246 -0.06644 -0.23402 -0.06736 C -0.23524 -0.06806 -0.23645 -0.06922 -0.23767 -0.06968 C -0.23923 -0.07037 -0.24079 -0.07061 -0.24236 -0.07107 C -0.24322 -0.07176 -0.24409 -0.07269 -0.24496 -0.07338 C -0.24583 -0.07408 -0.24704 -0.07385 -0.24774 -0.07477 C -0.24843 -0.07547 -0.24843 -0.07709 -0.24861 -0.07824 C -0.24843 -0.08033 -0.24861 -0.08264 -0.24774 -0.08449 C -0.24722 -0.08542 -0.246 -0.08519 -0.24496 -0.08565 C -0.2434 -0.08635 -0.24201 -0.0875 -0.24045 -0.0882 C -0.2375 -0.08912 -0.23125 -0.09051 -0.23125 -0.09051 C -0.22951 -0.09537 -0.2302 -0.09653 -0.22569 -0.09676 C -0.21076 -0.09746 -0.19583 -0.09746 -0.18072 -0.09792 C -0.17951 -0.09861 -0.17847 -0.09977 -0.17708 -0.10047 C -0.17534 -0.10139 -0.17326 -0.10139 -0.1717 -0.10278 C -0.16527 -0.10857 -0.17326 -0.10162 -0.16423 -0.10764 C -0.15711 -0.1125 -0.16562 -0.10834 -0.15885 -0.11135 C -0.15781 -0.1125 -0.15711 -0.11412 -0.15607 -0.11505 C -0.1552 -0.11574 -0.15 -0.11736 -0.14965 -0.1176 C -0.14809 -0.11783 -0.14652 -0.11829 -0.14496 -0.11875 C -0.14149 -0.11968 -0.14166 -0.11968 -0.13854 -0.12107 C -0.13715 -0.12269 -0.13559 -0.12454 -0.13402 -0.12616 C -0.13316 -0.12686 -0.13229 -0.12801 -0.13125 -0.12848 C -0.12934 -0.12917 -0.11441 -0.13079 -0.11388 -0.13102 C -0.11284 -0.13172 -0.11163 -0.13218 -0.11111 -0.13334 C -0.11041 -0.13473 -0.11059 -0.13658 -0.11024 -0.1382 C -0.10989 -0.13959 -0.10972 -0.14074 -0.1092 -0.1419 C -0.1085 -0.14375 -0.10746 -0.14514 -0.10642 -0.14676 C -0.10329 -0.15278 -0.1059 -0.14815 -0.10277 -0.15533 C -0.10225 -0.15672 -0.10138 -0.15764 -0.10104 -0.15903 C -0.10017 -0.16135 -0.10104 -0.16621 -0.09913 -0.16644 C -0.08993 -0.16806 -0.09427 -0.16713 -0.08628 -0.16875 C -0.07656 -0.16852 -0.06666 -0.16829 -0.05694 -0.1676 C -0.05364 -0.16736 -0.05156 -0.16274 -0.04861 -0.16158 L -0.046 -0.16019 C -0.04166 -0.15463 -0.04392 -0.15811 -0.03958 -0.14931 L -0.03767 -0.14561 C -0.03732 -0.14399 -0.03697 -0.14236 -0.0368 -0.14074 C -0.03645 -0.13797 -0.03645 -0.13496 -0.03576 -0.13218 C -0.03559 -0.13079 -0.03454 -0.12986 -0.03402 -0.12848 C -0.0335 -0.12732 -0.03333 -0.12616 -0.03316 -0.12477 C -0.03055 -0.11088 -0.0342 -0.12709 -0.03038 -0.11135 C -0.03003 -0.11019 -0.03003 -0.1088 -0.02951 -0.10764 C -0.02812 -0.10533 -0.02638 -0.10324 -0.02569 -0.10047 C -0.02517 -0.09769 -0.02465 -0.09491 -0.02309 -0.09306 C -0.01805 -0.08727 -0.01788 -0.0882 -0.01197 -0.08681 C 0.00521 -0.08727 0.02223 -0.08704 0.03941 -0.0882 C 0.04132 -0.0882 0.04497 -0.09051 0.04497 -0.09051 C 0.04584 -0.0919 0.04671 -0.09306 0.04757 -0.09422 C 0.04844 -0.09514 0.04966 -0.09561 0.05035 -0.09676 C 0.05191 -0.09885 0.05278 -0.10162 0.054 -0.10394 C 0.05469 -0.10533 0.05556 -0.10625 0.05591 -0.10764 C 0.06059 -0.12639 0.05678 -0.10996 0.05678 -0.15903 L 0.05678 -0.15903 " pathEditMode="relative" ptsTypes="AAAAAAAAAAAAAAAAAAAAAAAAAAAAAAAAAAAAAAAAAAAAAAAAAAAAAAAAAAAAAAAAAAAAAAAAAAAAAAAAAAAAAAAAAAAAAAAA">
                                      <p:cBhvr>
                                        <p:cTn id="22" dur="2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33333E-6 L -5.83333E-6 -3.33333E-6 C 0.00138 -0.00324 0.00416 -0.01088 0.00729 -0.01366 C 0.00798 -0.01435 0.0092 -0.01412 0.01006 -0.01482 C 0.01093 -0.01551 0.0118 -0.01667 0.01267 -0.01713 C 0.02031 -0.02222 0.01041 -0.01389 0.01822 -0.02083 C 0.0217 -0.02801 0.01874 -0.02107 0.021 -0.02824 C 0.02152 -0.02986 0.02239 -0.03148 0.02291 -0.0331 C 0.02361 -0.03542 0.02413 -0.03796 0.02465 -0.04051 C 0.02499 -0.04167 0.02499 -0.04306 0.02551 -0.04421 C 0.02621 -0.04537 0.0269 -0.04653 0.02742 -0.04792 C 0.02795 -0.04907 0.02795 -0.05023 0.02829 -0.05139 C 0.0309 -0.05833 0.0302 -0.05278 0.03576 -0.05995 C 0.04374 -0.07083 0.0335 -0.05764 0.04114 -0.0662 C 0.04479 -0.07014 0.04322 -0.07014 0.04756 -0.07361 C 0.04843 -0.07407 0.04947 -0.07431 0.05034 -0.07477 C 0.05468 -0.07431 0.05902 -0.07431 0.06319 -0.07361 C 0.0651 -0.07315 0.06683 -0.07153 0.06874 -0.07107 L 0.07326 -0.06991 C 0.0743 -0.06898 0.07499 -0.06806 0.07604 -0.06736 C 0.07742 -0.06644 0.08124 -0.06528 0.08246 -0.06505 L 0.08801 -0.05995 L 0.09079 -0.05764 C 0.09131 -0.05648 0.09183 -0.05486 0.09253 -0.05394 C 0.09548 -0.05 0.09652 -0.05046 0.09982 -0.04792 C 0.10086 -0.04699 0.10156 -0.0456 0.1026 -0.04537 C 0.11215 -0.04421 0.1217 -0.04468 0.13107 -0.04421 C 0.13593 -0.04375 0.14079 -0.04329 0.14583 -0.04282 C 0.14756 -0.0412 0.15051 -0.04074 0.15121 -0.03796 C 0.1519 -0.03519 0.15295 -0.0294 0.15503 -0.02708 C 0.15659 -0.025 0.15867 -0.02384 0.16041 -0.02222 C 0.16145 -0.0213 0.16215 -0.01991 0.16319 -0.01968 L 0.1677 -0.01852 C 0.16909 -0.01759 0.17031 -0.0169 0.17152 -0.01597 C 0.17343 -0.01458 0.17499 -0.0125 0.1769 -0.01111 L 0.18437 -0.00625 C 0.18558 -0.00532 0.18697 -0.00509 0.18801 -0.0037 C 0.18888 -0.00255 0.18958 -0.00093 0.19079 -3.33333E-6 C 0.19183 0.00069 0.19322 0.00069 0.19444 0.00116 C 0.19739 0.00231 0.19722 0.00231 0.19982 0.00486 C 0.20121 0.00602 0.2026 0.00694 0.20364 0.00856 C 0.20503 0.01065 0.20538 0.01412 0.20729 0.01574 C 0.21076 0.01898 0.20902 0.01782 0.21267 0.01944 C 0.2177 0.02917 0.21128 0.01736 0.21736 0.02569 C 0.22048 0.02986 0.21753 0.02917 0.22187 0.03171 C 0.22361 0.03264 0.22742 0.03426 0.22742 0.03426 C 0.23194 0.0338 0.23663 0.0338 0.24114 0.03287 C 0.24305 0.03264 0.24479 0.03125 0.2467 0.03056 C 0.24756 0.03009 0.24843 0.0294 0.24947 0.02917 L 0.25676 0.02801 C 0.25746 0.02685 0.25781 0.02523 0.25867 0.02431 C 0.25937 0.02361 0.26041 0.02361 0.26128 0.02315 C 0.2677 0.01898 0.25989 0.02176 0.26874 0.01944 C 0.26926 0.01829 0.27048 0.01736 0.27048 0.01574 C 0.27048 0.01574 0.26909 0.00556 0.26874 0.00486 C 0.26805 0.00347 0.26683 0.00324 0.26597 0.00231 C 0.26527 0.00023 0.26492 -0.00185 0.26406 -0.0037 C 0.26336 -0.00579 0.26232 -0.00787 0.26128 -0.00995 C 0.26076 -0.01111 0.26006 -0.01227 0.25954 -0.01366 C 0.25902 -0.01482 0.25885 -0.01597 0.25867 -0.01713 C 0.25885 -0.01852 0.2585 -0.02083 0.25954 -0.02083 C 0.26475 -0.02176 0.26996 -0.02037 0.27517 -0.01968 C 0.27604 -0.01944 0.2769 -0.01875 0.27795 -0.01852 C 0.27916 -0.01806 0.28038 -0.01759 0.28159 -0.01713 C 0.28246 -0.01597 0.28333 -0.01458 0.28437 -0.01366 C 0.2868 -0.01088 0.28784 -0.01088 0.29079 -0.00857 C 0.29166 -0.00787 0.29253 -0.00671 0.2934 -0.00625 C 0.29531 -0.00509 0.29739 -0.00509 0.29895 -0.0037 C 0.29982 -0.00301 0.30069 -0.00208 0.30173 -0.00139 C 0.30399 0.00023 0.30781 0.00069 0.31006 0.00116 C 0.31926 0.00926 0.3092 0.00139 0.33472 0.00486 L 0.34305 0.00856 L 0.34583 0.00972 C 0.34826 -0.00694 0.34617 0.00972 0.34583 -0.02569 C 0.34548 -0.04444 0.34583 -0.06319 0.34583 -0.08194 L 0.34583 -0.08194 " pathEditMode="relative" ptsTypes="AAAAAAAAAAAAAAAAAAAAAAAAAAAAAAAAAAAAAAAAAAAAAAAAAAAAAAAAAAAAAAAAAAAAAAAAAAAA">
                                      <p:cBhvr>
                                        <p:cTn id="24" dur="2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8.88889E-6 L 5.55556E-6 8.88889E-6 C 0.01094 -0.01041 0.00521 -0.00925 0.01459 -0.0074 C 0.01667 -0.00694 0.01893 -0.00671 0.02101 -0.00624 C 0.02796 -0.00323 0.01945 -0.0074 0.02657 -0.00254 C 0.02744 -0.00208 0.02848 -0.00185 0.02935 -0.00138 C 0.03126 8.88889E-6 0.03473 0.00348 0.03473 0.00348 C 0.03542 0.00487 0.03577 0.00626 0.03664 0.00718 C 0.03768 0.00834 0.03907 0.0088 0.04028 0.00973 C 0.04931 0.01644 0.03455 0.01158 0.06042 0.01343 C 0.06424 0.01575 0.06442 0.01575 0.06789 0.01945 C 0.07396 0.02663 0.06719 0.02014 0.07327 0.02547 L 0.07605 0.03658 C 0.07639 0.03774 0.07639 0.03913 0.07692 0.04028 C 0.07935 0.04491 0.07848 0.0426 0.07969 0.04769 C 0.08004 0.0463 0.08004 0.04491 0.08056 0.04399 C 0.08126 0.04306 0.08247 0.0426 0.08334 0.0426 C 0.08768 0.0426 0.09202 0.04329 0.09619 0.04399 C 0.09862 0.04422 0.10105 0.04491 0.10365 0.04514 C 0.13438 0.04839 0.1073 0.04468 0.12744 0.04769 C 0.12778 0.04931 0.12778 0.05093 0.1283 0.05255 C 0.129 0.05464 0.1316 0.05857 0.13299 0.05973 C 0.13369 0.06065 0.1349 0.06042 0.13577 0.06112 C 0.14202 0.06528 0.13421 0.06227 0.14306 0.06482 C 0.15435 0.06436 0.16563 0.06436 0.17692 0.06343 C 0.17865 0.06343 0.1823 0.06042 0.18334 0.05973 C 0.18421 0.05927 0.18525 0.05927 0.18612 0.05857 C 0.1915 0.0551 0.18612 0.05695 0.19254 0.05371 C 0.19376 0.05302 0.19497 0.05278 0.19619 0.05255 C 0.1981 0.05093 0.20105 0.05047 0.20174 0.04769 C 0.20244 0.04468 0.20278 0.0426 0.20452 0.04028 C 0.20521 0.03913 0.20626 0.03866 0.2073 0.03774 C 0.20747 0.03056 0.20851 0.00487 0.20903 -0.0037 C 0.20921 -0.00624 0.20973 -0.00856 0.2099 -0.01111 C 0.2099 -0.01157 0.21181 -0.03078 0.2073 -0.03564 C 0.20643 -0.03634 0.20539 -0.03634 0.20452 -0.0368 C 0.20539 -0.03726 0.20626 -0.03773 0.2073 -0.03796 C 0.21285 -0.03935 0.22258 -0.04004 0.22744 -0.0405 C 0.22865 -0.04097 0.22987 -0.0412 0.23108 -0.04166 C 0.25053 -0.04953 0.22101 -0.04351 0.27414 -0.04536 C 0.27518 -0.04606 0.27605 -0.04698 0.27692 -0.04791 C 0.27813 -0.04907 0.27935 -0.05046 0.28056 -0.05138 C 0.28143 -0.05208 0.28247 -0.05208 0.28334 -0.05277 C 0.29046 -0.0574 0.28195 -0.05323 0.28889 -0.05624 C 0.29844 -0.05601 0.30782 -0.05578 0.31737 -0.05509 C 0.3191 -0.05509 0.32119 -0.05486 0.32275 -0.05393 C 0.35122 -0.03819 0.30747 -0.05833 0.33386 -0.04652 C 0.33473 -0.04606 0.3356 -0.04536 0.33664 -0.04536 L 0.36771 -0.04421 C 0.37622 -0.03842 0.37448 -0.04282 0.37605 -0.03425 C 0.37639 -0.01018 0.37639 0.01366 0.37692 0.03774 C 0.37726 0.04862 0.38403 0.03056 0.37692 0.05487 C 0.37639 0.05672 0.37431 0.05626 0.37327 0.05741 C 0.37223 0.05834 0.37171 0.06019 0.37049 0.06112 C 0.36945 0.06181 0.36806 0.06181 0.36685 0.06227 C 0.35921 0.06528 0.37067 0.06274 0.35313 0.06482 C 0.35122 0.08913 0.35313 0.08056 0.35035 0.09167 C 0.35018 0.09514 0.35035 0.10394 0.34844 0.1088 C 0.3481 0.10996 0.34705 0.11112 0.34671 0.11251 C 0.34514 0.11667 0.34549 0.12014 0.34306 0.12339 C 0.34185 0.12501 0.3382 0.12825 0.33664 0.12964 C 0.33542 0.13195 0.33473 0.13519 0.33299 0.13681 C 0.329 0.14028 0.33091 0.1382 0.32744 0.14306 C 0.32778 0.14422 0.32778 0.14561 0.3283 0.14677 C 0.33282 0.15579 0.32987 0.14538 0.33195 0.15394 C 0.33299 0.16204 0.33299 0.1588 0.33299 0.16389 L 0.33299 0.16389 " pathEditMode="relative" ptsTypes="AAAAAAAAAAAAAAAAAAAAAAAAAAAAAAAAAAAAAAAAAAAAAAAAAAAAAAAAAAAAAAAAAAA">
                                      <p:cBhvr>
                                        <p:cTn id="26" dur="2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3.33333E-6 -7.40741E-7 C -0.00295 -0.00278 -0.00642 -0.00509 -0.0092 -0.00857 C -0.01267 -0.0132 -0.01076 -0.01134 -0.01458 -0.01458 L -0.04583 -0.01343 C -0.04982 -0.0132 -0.05555 -0.01204 -0.05955 -0.01111 C -0.06111 -0.01065 -0.06267 -0.00995 -0.06423 -0.00972 C -0.06788 -0.00926 -0.07153 -0.00903 -0.07517 -0.00857 C -0.07639 -0.00602 -0.07899 -0.00417 -0.07882 -0.00116 C -0.07864 0.01111 -0.07847 0.02315 -0.07795 0.03542 C -0.07778 0.03912 -0.07587 0.04977 -0.07517 0.05255 C -0.07465 0.05509 -0.07378 0.05741 -0.07344 0.05995 C -0.07291 0.06273 -0.07153 0.07037 -0.07066 0.07222 C -0.06632 0.08102 -0.06857 0.07755 -0.06423 0.0831 C -0.05972 0.09815 -0.06476 0.07963 -0.06146 0.11018 C -0.06128 0.11204 -0.06024 0.11343 -0.05955 0.11505 C -0.0592 0.1162 -0.0592 0.11759 -0.05868 0.11875 C -0.05816 0.11991 -0.05729 0.12106 -0.05694 0.12245 C -0.05642 0.12361 -0.05642 0.125 -0.0559 0.12616 C -0.05521 0.12778 -0.05416 0.1294 -0.05312 0.13102 C -0.05191 0.13588 -0.05191 0.1338 -0.05312 0.13958 C -0.05347 0.14074 -0.05347 0.14236 -0.05416 0.14329 C -0.05486 0.14398 -0.05607 0.14375 -0.05694 0.14444 C -0.06319 0.14861 -0.05573 0.1456 -0.06337 0.14815 C -0.06423 0.14884 -0.06528 0.1493 -0.06597 0.15046 C -0.06666 0.15162 -0.06666 0.15301 -0.06701 0.15417 L -0.06875 0.16389 C -0.0691 0.16759 -0.06979 0.1713 -0.06979 0.175 C -0.06979 0.17824 -0.0691 0.18148 -0.06875 0.18472 C -0.0684 0.18935 -0.0684 0.19375 -0.06788 0.19815 C -0.06753 0.20139 -0.0658 0.2081 -0.0651 0.21042 L -0.06146 0.22523 C -0.05937 0.23356 -0.0618 0.22315 -0.05955 0.23495 C -0.05937 0.23611 -0.05903 0.2375 -0.05868 0.23866 C -0.05833 0.24028 -0.05851 0.24213 -0.05781 0.24352 C -0.05712 0.24468 -0.0559 0.24514 -0.05503 0.24606 C -0.05191 0.2493 -0.05295 0.24977 -0.04948 0.25208 C -0.04861 0.25278 -0.04774 0.25301 -0.0467 0.25324 C -0.04548 0.2537 -0.04427 0.25417 -0.04305 0.25463 C -0.04149 0.25509 -0.0401 0.25532 -0.03854 0.25579 C -0.03663 0.25648 -0.03489 0.25741 -0.03298 0.25833 L -0.03021 0.25949 C -0.0217 0.25903 -0.01285 0.26065 -0.00451 0.25833 C -0.00243 0.25764 -0.00208 0.25324 -0.00087 0.25093 C 0.00156 0.24606 -3.33333E-6 0.24792 0.00365 0.24468 C 0.01024 0.24537 0.01893 0.24537 0.0257 0.24722 C 0.02674 0.24745 0.02761 0.24792 0.02847 0.24838 C 0.03438 0.24792 0.04011 0.24792 0.04601 0.24722 C 0.04809 0.24699 0.05018 0.2463 0.05243 0.24606 C 0.05938 0.24514 0.06649 0.24398 0.07344 0.24352 L 0.09913 0.24236 C 0.09983 0.2412 0.1 0.23889 0.10104 0.23866 C 0.1132 0.23704 0.12552 0.23819 0.13768 0.2375 C 0.14184 0.23727 0.14219 0.23565 0.14601 0.23495 C 0.14931 0.23449 0.15278 0.23426 0.15608 0.2338 C 0.16198 0.23102 0.1592 0.23194 0.16979 0.2338 C 0.17084 0.23403 0.1717 0.23472 0.17257 0.23495 C 0.18229 0.23773 0.17465 0.23472 0.1809 0.2375 C 0.18125 0.23565 0.18281 0.23032 0.18281 0.22893 C 0.18281 0.2213 0.18229 0.20833 0.1809 0.19954 C 0.18073 0.19815 0.18021 0.19699 0.18004 0.19583 C 0.17969 0.19213 0.18021 0.18819 0.17899 0.18472 C 0.1783 0.18264 0.17604 0.18241 0.17448 0.18102 C 0.17361 0.18032 0.17274 0.1794 0.1717 0.1787 C 0.17049 0.17778 0.1691 0.17731 0.16806 0.17616 C 0.16459 0.17268 0.16302 0.16875 0.16077 0.16389 C 0.16007 0.16273 0.15938 0.16157 0.15886 0.16042 C 0.15816 0.1588 0.15781 0.15671 0.15695 0.15532 C 0.15625 0.1544 0.15504 0.15393 0.15434 0.15301 C 0.15226 0.15069 0.15018 0.14861 0.14879 0.1456 C 0.14705 0.14236 0.14705 0.1412 0.1441 0.13958 C 0.14306 0.13889 0.14167 0.13866 0.14045 0.13819 C 0.13524 0.13889 0.12674 0.13958 0.12118 0.14074 C 0.11962 0.14097 0.11823 0.14167 0.11667 0.1419 C 0.1132 0.14259 0.1099 0.14282 0.1066 0.14329 C 0.09965 0.1463 0.10712 0.14329 0.09271 0.1456 C 0.09149 0.14583 0.09028 0.14653 0.08906 0.14676 C 0.08299 0.14653 0.07674 0.14676 0.07066 0.1456 C 0.06702 0.14491 0.06858 0.14236 0.06702 0.13958 C 0.06632 0.13796 0.06511 0.13727 0.06424 0.13588 C 0.06354 0.13472 0.0632 0.13333 0.0625 0.13218 C 0.06163 0.13055 0.06059 0.12893 0.05972 0.12731 C 0.05938 0.12616 0.05938 0.12477 0.05886 0.12361 C 0.05417 0.11435 0.05729 0.125 0.05521 0.1162 C 0.05504 0.11574 0.05695 0.09653 0.05243 0.09167 C 0.05156 0.09097 0.05052 0.09097 0.04965 0.09051 C 0.04653 0.07847 0.05174 0.09699 0.04601 0.0831 C 0.04497 0.08102 0.04549 0.07778 0.0441 0.07593 C 0.03768 0.06736 0.04202 0.07268 0.02847 0.05995 C 0.02639 0.05787 0.02465 0.05648 0.02205 0.05509 C 0.02031 0.05417 0.01823 0.0537 0.01649 0.05255 C 0.01198 0.04954 0.01424 0.05069 0.01007 0.04884 C 0.01042 0.04699 0.01094 0.04491 0.01111 0.04282 C 0.01146 0.03843 0.01129 0.0338 0.01198 0.0294 C 0.01215 0.02801 0.01337 0.02708 0.01389 0.02569 C 0.01424 0.02454 0.01441 0.02315 0.01476 0.02199 C 0.01597 0.03472 0.01424 0.02917 0.01927 0.03912 L 0.02118 0.04282 L 0.02292 0.04653 C 0.02327 0.04861 0.02344 0.05069 0.02396 0.05255 C 0.02448 0.05509 0.02518 0.05741 0.0257 0.05995 C 0.02604 0.06111 0.02639 0.06227 0.02674 0.06366 C 0.02709 0.0669 0.02813 0.07454 0.02934 0.07708 C 0.03334 0.08472 0.03316 0.08148 0.03316 0.08565 L 0.03316 0.08565 " pathEditMode="relative" ptsTypes="AAAAAAAAAAAAAAAAAAAAAAAAAAAAAAAAAAAAAAAAAAAAAAAAAAAAAAAAAAAAAAAAAAAAAAAAAAAAAAAAAAAAAAAAAAAAAAAAAAAAAAAAA">
                                      <p:cBhvr>
                                        <p:cTn id="28" dur="2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6.66667E-6 L 1.38889E-6 -6.66667E-6 L -0.03403 -0.00139 C -0.05625 -0.00232 -0.04913 -0.0007 -0.06059 -0.00371 C -0.06146 -0.00464 -0.06233 -0.00579 -0.06337 -0.00626 C -0.0651 -0.00695 -0.06701 -0.00695 -0.06892 -0.00741 C -0.07014 -0.00764 -0.07135 -0.00811 -0.07257 -0.00857 C -0.07361 -0.00973 -0.0776 -0.01343 -0.07899 -0.01343 C -0.08264 -0.01389 -0.08628 -0.01274 -0.08993 -0.01227 C -0.0908 -0.01158 -0.09219 -0.01112 -0.09271 -0.00996 C -0.09375 -0.00764 -0.09444 -0.00255 -0.09444 -0.00255 C -0.09427 0.00161 -0.0941 0.00578 -0.09358 0.00972 C -0.0934 0.01134 -0.09271 0.01296 -0.09271 0.01458 C -0.09219 0.02638 -0.09253 0.03842 -0.09184 0.05023 C -0.09167 0.05185 -0.09045 0.05323 -0.08993 0.05509 C -0.08924 0.0574 -0.08941 0.06064 -0.08819 0.06226 C -0.08715 0.06365 -0.08611 0.06481 -0.08542 0.06597 C -0.08472 0.06712 -0.08437 0.06874 -0.08351 0.06967 C -0.08246 0.07106 -0.0809 0.07198 -0.07986 0.07337 C -0.07917 0.0743 -0.07604 0.08032 -0.07535 0.08194 C -0.07465 0.08356 -0.0743 0.08541 -0.07344 0.0868 C -0.07274 0.08796 -0.07153 0.08842 -0.07066 0.08935 C -0.06771 0.09513 -0.06927 0.09166 -0.06701 0.10023 C -0.06632 0.10277 -0.06545 0.10694 -0.06424 0.10879 C -0.06285 0.11111 -0.06059 0.1118 -0.05868 0.11249 C -0.05573 0.11226 -0.0526 0.11226 -0.04965 0.11134 C -0.04844 0.11111 -0.04792 0.10902 -0.04687 0.10879 L 0.01007 0.11018 C 0.01667 0.11226 0.01129 0.10948 0.01563 0.11504 C 0.01823 0.11851 0.01806 0.11666 0.02101 0.11874 C 0.02205 0.11944 0.02292 0.12036 0.02379 0.12106 C 0.02413 0.12245 0.02396 0.12407 0.02483 0.12476 C 0.02639 0.12638 0.02847 0.12638 0.03021 0.12731 C 0.03125 0.12777 0.03229 0.12777 0.03299 0.12847 C 0.03524 0.13055 0.03681 0.13194 0.03941 0.13333 C 0.04063 0.13402 0.04184 0.13425 0.04306 0.13472 C 0.04583 0.13425 0.04861 0.13402 0.05139 0.13333 C 0.05226 0.1331 0.05313 0.1324 0.05417 0.13217 C 0.05538 0.13171 0.0566 0.13148 0.05781 0.13101 C 0.05972 0.13009 0.06146 0.12916 0.06337 0.12847 C 0.06458 0.128 0.0658 0.12777 0.06701 0.12731 C 0.07344 0.12407 0.06806 0.12592 0.07344 0.12245 C 0.07431 0.12175 0.07517 0.12152 0.07622 0.12106 C 0.07639 0.11874 0.07674 0.1162 0.07708 0.11388 C 0.07726 0.11249 0.07778 0.11134 0.07795 0.11018 C 0.07986 0.0993 0.07795 0.10648 0.07986 0.09791 C 0.08004 0.09652 0.08038 0.09536 0.08073 0.09421 C 0.08125 0.09282 0.08212 0.09189 0.08264 0.0905 C 0.08333 0.08819 0.08386 0.08564 0.08438 0.0831 C 0.08472 0.08194 0.08438 0.07986 0.08524 0.07962 L 0.08802 0.07823 C 0.08872 0.07708 0.08906 0.07546 0.08993 0.07453 C 0.09097 0.07361 0.09236 0.07384 0.09358 0.07337 C 0.10278 0.0699 0.08854 0.07476 0.1 0.07083 C 0.1007 0.06967 0.10104 0.06828 0.10191 0.06736 C 0.1059 0.06203 0.10486 0.06504 0.1092 0.06111 C 0.11076 0.05972 0.11233 0.05786 0.11372 0.05624 C 0.11476 0.05509 0.1158 0.05393 0.11649 0.05254 C 0.12066 0.04536 0.11875 0.04629 0.12292 0.04166 C 0.12413 0.04027 0.12517 0.03888 0.12656 0.03796 C 0.1283 0.0368 0.13021 0.03634 0.13212 0.03541 C 0.13299 0.03495 0.13403 0.03495 0.1349 0.03425 C 0.13576 0.03333 0.13663 0.0324 0.13767 0.03171 C 0.13872 0.03101 0.14011 0.03124 0.14132 0.03055 C 0.14445 0.0287 0.14774 0.02708 0.15052 0.02453 C 0.15486 0.0199 0.15278 0.02129 0.15695 0.01944 C 0.15747 0.01828 0.15781 0.01666 0.15868 0.01597 C 0.15955 0.01504 0.16076 0.0155 0.16146 0.01458 C 0.1625 0.01342 0.1625 0.01111 0.16337 0.00972 C 0.16493 0.00717 0.16736 0.00694 0.16979 0.00601 C 0.17431 -0.00302 0.1684 0.0081 0.17431 -0.00139 C 0.175 -0.00232 0.17552 -0.00394 0.17622 -0.00487 C 0.18073 -0.01181 0.18021 -0.01112 0.18438 -0.01482 C 0.18941 -0.02477 0.19028 -0.02315 0.18715 -0.03913 C 0.18663 -0.04214 0.18542 -0.04491 0.18351 -0.04653 C 0.18108 -0.04885 0.18004 -0.05001 0.17708 -0.05139 C 0.17535 -0.05232 0.17344 -0.05302 0.17153 -0.05394 L 0.16875 -0.0551 C 0.16858 -0.05649 0.16875 -0.05834 0.16788 -0.0588 C 0.15677 -0.06343 0.15712 -0.05741 0.15139 -0.06366 C 0.14913 -0.06621 0.14583 -0.07153 0.14497 -0.07477 L 0.14306 -0.08218 C 0.14288 -0.08334 0.14271 -0.08473 0.14219 -0.08565 C 0.13681 -0.09653 0.14514 -0.07917 0.13854 -0.09677 C 0.13629 -0.10302 0.1375 -0.10024 0.1349 -0.10533 C 0.13299 -0.11552 0.13576 -0.1051 0.13021 -0.11389 C 0.12483 -0.12269 0.13507 -0.11251 0.12656 -0.11991 C 0.12448 -0.11968 0.12222 -0.11968 0.12014 -0.11876 C 0.11719 -0.1176 0.11736 -0.11552 0.11563 -0.11274 C 0.10972 -0.10325 0.11563 -0.11436 0.11094 -0.10533 C 0.10868 -0.09283 0.11042 -0.10394 0.1092 -0.07848 C 0.10851 -0.06482 0.1092 -0.06876 0.10729 -0.06135 C 0.10712 -0.05811 0.10729 -0.05464 0.10642 -0.05139 C 0.10608 -0.05024 0.10608 -0.05417 0.10556 -0.0551 C 0.10486 -0.05626 0.10382 -0.05718 0.10278 -0.05764 C 0.10122 -0.05811 0.09965 -0.05764 0.09809 -0.05764 L 0.09913 -0.05764 " pathEditMode="relative" ptsTypes="AAAAAAAAAAAAAAAAAAAAAAAAAAAAAAAAAAAAAAAAAAAAAAAAAAAAAAAAAAAAAAAAAAAAAAAAAAAAAAAAAAAAAAAAAAAAAAAAA">
                                      <p:cBhvr>
                                        <p:cTn id="30" dur="2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77 -0.0044 -0.00573 -0.00879 -0.00833 -0.01342 C -0.00989 -0.0162 -0.01284 -0.02199 -0.01389 -0.02569 C -0.01458 -0.02847 -0.0151 -0.03379 -0.01562 -0.03657 C -0.01614 -0.03912 -0.01684 -0.04143 -0.01753 -0.04398 C -0.01788 -0.04514 -0.01771 -0.04676 -0.0184 -0.04768 C -0.02187 -0.05231 -0.02048 -0.04977 -0.02309 -0.05486 C -0.02569 -0.05301 -0.02864 -0.05116 -0.03125 -0.04884 C -0.03264 -0.04768 -0.03368 -0.04653 -0.03489 -0.04514 C -0.03871 -0.0412 -0.04253 -0.0375 -0.046 -0.03287 L -0.0533 -0.02315 C -0.05503 -0.0162 -0.05555 -0.01597 -0.0533 -0.00486 C -0.05295 -0.00324 -0.05139 -0.00231 -0.05052 -0.00116 C -0.05 0.00093 -0.0493 0.00486 -0.04774 0.00625 C -0.0467 0.00718 -0.04531 0.00695 -0.04409 0.00741 C -0.04323 0.00834 -0.04218 0.00903 -0.04132 0.00996 C -0.0283 0.02292 -0.04271 0.01505 -0.00746 0.01343 C -0.00382 0.01111 -0.00139 0.00926 0.00261 0.00741 C 0.00382 0.00695 0.00521 0.00672 0.00643 0.00625 C 0.00799 0.00556 0.00938 0.00463 0.01094 0.00371 C 0.02223 0.00417 0.03351 0.00417 0.04479 0.00486 C 0.04809 0.00509 0.0474 0.00718 0.05035 0.00857 C 0.05191 0.00926 0.05348 0.00949 0.05504 0.00996 C 0.05625 0.01019 0.05729 0.01088 0.05868 0.01111 C 0.07153 0.01227 0.08438 0.01273 0.09723 0.01343 C 0.09844 0.01389 0.09966 0.01435 0.10087 0.01482 C 0.10851 0.0169 0.11719 0.01736 0.12466 0.01852 C 0.12535 0.02014 0.12587 0.02176 0.12657 0.02338 C 0.12709 0.02454 0.12813 0.02547 0.1283 0.02709 C 0.12848 0.02824 0.1283 0.03033 0.12743 0.03056 C 0.12049 0.03218 0.11337 0.03148 0.10625 0.03195 C 0.10539 0.0331 0.10452 0.03449 0.10365 0.03565 C 0.10278 0.03658 0.10157 0.03704 0.10087 0.03797 C 0.1 0.03912 0.09966 0.04051 0.09896 0.04167 C 0.09861 0.04329 0.09861 0.04491 0.09809 0.04653 C 0.09688 0.05047 0.09514 0.05139 0.09254 0.05394 C 0.0908 0.08102 0.09271 0.05949 0.0908 0.07477 C 0.09045 0.07755 0.09063 0.08056 0.08976 0.08334 C 0.08924 0.08519 0.08785 0.08634 0.08698 0.0882 C 0.08629 0.08959 0.08594 0.09144 0.08525 0.09306 C 0.08438 0.09514 0.08334 0.09699 0.08247 0.09908 C 0.08177 0.1007 0.08108 0.10232 0.08056 0.10394 C 0.07952 0.10764 0.07917 0.11158 0.07795 0.11505 C 0.07674 0.11829 0.07483 0.1206 0.07327 0.12361 C 0.07223 0.1257 0.06979 0.12755 0.07049 0.12963 C 0.07118 0.13148 0.07361 0.12894 0.07518 0.12847 C 0.0908 0.11806 0.08091 0.12222 0.10625 0.12361 C 0.12795 0.12199 0.12153 0.11505 0.12379 0.1382 C 0.12379 0.13959 0.12431 0.14074 0.12466 0.1419 C 0.12361 0.1507 0.12552 0.14931 0.1191 0.15047 C 0.11858 0.1507 0.11789 0.15047 0.11736 0.15047 L 0.11736 0.15047 " pathEditMode="relative" ptsTypes="AAAAAAAAAAAAAAAAAAAAAAAAAAAAAAAAAAAAAAAAAAAAAAAAAAAAA">
                                      <p:cBhvr>
                                        <p:cTn id="32" dur="2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3.05556E-6 -3.7037E-7 C 0.00261 -0.00255 0.00521 -0.00533 0.00816 -0.00741 C 0.0092 -0.00834 0.01077 -0.00811 0.01181 -0.00857 C 0.01389 -0.00996 0.01632 -0.01343 0.01823 -0.01482 C 0.01945 -0.01551 0.02066 -0.01551 0.02188 -0.01598 C 0.02344 -0.01736 0.02743 -0.02176 0.03021 -0.02223 C 0.03716 -0.02292 0.04427 -0.02292 0.05122 -0.02338 C 0.05347 -0.02616 0.05538 -0.0294 0.05764 -0.03195 C 0.05903 -0.03311 0.06025 -0.03403 0.06146 -0.03565 C 0.06719 -0.04329 0.0625 -0.04051 0.06788 -0.04283 C 0.06962 -0.04653 0.06979 -0.04723 0.0724 -0.05024 C 0.07327 -0.05116 0.07431 -0.05186 0.07518 -0.05278 C 0.07795 -0.07153 0.075 -0.05024 0.07691 -0.09422 C 0.07709 -0.0963 0.07761 -0.09838 0.07795 -0.10047 C 0.07761 -0.10973 0.07847 -0.12732 0.07518 -0.13843 C 0.07448 -0.14028 0.07396 -0.14236 0.07327 -0.14445 C 0.07292 -0.14561 0.07292 -0.14699 0.0724 -0.14815 C 0.07153 -0.15024 0.07049 -0.15209 0.06962 -0.15417 C 0.06927 -0.15533 0.06788 -0.15741 0.06875 -0.15787 C 0.07084 -0.1588 0.07309 -0.15718 0.07518 -0.15672 C 0.07552 -0.15556 0.07535 -0.15394 0.07604 -0.15301 C 0.07674 -0.15209 0.07795 -0.15232 0.07882 -0.15186 C 0.08038 -0.1507 0.08177 -0.14931 0.08334 -0.14815 C 0.08525 -0.14676 0.08716 -0.14584 0.08889 -0.14445 C 0.08993 -0.14375 0.09063 -0.1426 0.09167 -0.1419 C 0.09288 -0.14144 0.0941 -0.14121 0.09531 -0.14074 C 0.09688 -0.14121 0.09844 -0.14121 0.1 -0.1419 C 0.10104 -0.1426 0.10174 -0.14375 0.10261 -0.14445 C 0.10417 -0.14537 0.10573 -0.14584 0.10729 -0.14699 C 0.10834 -0.14746 0.10903 -0.14885 0.11007 -0.14931 C 0.11216 -0.15024 0.11424 -0.15 0.1165 -0.15047 C 0.1349 -0.1544 0.1099 -0.15139 0.15591 -0.15301 C 0.15677 -0.15348 0.15781 -0.15348 0.15868 -0.15417 C 0.16007 -0.15533 0.16111 -0.15672 0.16233 -0.15787 C 0.1632 -0.1588 0.16424 -0.15949 0.16511 -0.16042 C 0.16545 -0.16181 0.16702 -0.16829 0.16788 -0.16899 C 0.16893 -0.16968 0.17031 -0.16806 0.17153 -0.1676 C 0.17188 -0.16598 0.17205 -0.16436 0.1724 -0.16274 C 0.17292 -0.16111 0.17396 -0.15973 0.17431 -0.15787 C 0.17483 -0.1544 0.17466 -0.15047 0.17518 -0.14699 C 0.17552 -0.14445 0.17709 -0.13959 0.17709 -0.13959 C 0.18351 -0.14005 0.18993 -0.14005 0.19636 -0.14074 C 0.19966 -0.14121 0.21129 -0.14514 0.20174 -0.1419 C 0.20087 -0.14121 0.2 -0.14028 0.19896 -0.13959 C 0.19566 -0.13727 0.18976 -0.1375 0.18716 -0.13704 C 0.18594 -0.13635 0.18472 -0.13519 0.18351 -0.13473 C 0.18229 -0.13403 0.18091 -0.1338 0.17969 -0.13334 C 0.17795 -0.13264 0.17604 -0.13172 0.17431 -0.13102 C 0.17327 -0.13056 0.1724 -0.13033 0.17153 -0.12986 C 0.16736 -0.12686 0.16233 -0.12315 0.15781 -0.1213 C 0.1566 -0.12061 0.15521 -0.12037 0.154 -0.11991 C 0.15313 -0.11968 0.15226 -0.11922 0.15139 -0.11875 C 0.14549 -0.12061 0.14479 -0.1213 0.13663 -0.1213 C 0.13386 -0.1213 0.13108 -0.12037 0.1283 -0.11991 C 0.12778 -0.11875 0.12535 -0.11459 0.1257 -0.11274 C 0.12604 -0.10949 0.12865 -0.10811 0.13021 -0.10649 C 0.13143 -0.10533 0.13264 -0.10394 0.13386 -0.10278 C 0.13698 -0.10024 0.13889 -0.1 0.14219 -0.09792 C 0.14462 -0.09653 0.14688 -0.09422 0.14948 -0.09306 C 0.15139 -0.09213 0.1533 -0.09213 0.15504 -0.09051 C 0.16285 -0.08357 0.15295 -0.0919 0.16042 -0.08704 C 0.16146 -0.08635 0.16216 -0.08519 0.1632 -0.08449 C 0.1658 -0.08311 0.1724 -0.08241 0.17431 -0.08195 C 0.17639 -0.08172 0.18038 -0.08033 0.18247 -0.07963 C 0.18351 -0.07917 0.18438 -0.07894 0.18525 -0.07848 C 0.18681 -0.07732 0.1882 -0.07524 0.18993 -0.07477 C 0.1941 -0.07361 0.19844 -0.07385 0.20278 -0.07338 C 0.20452 -0.07269 0.20677 -0.07199 0.20816 -0.06991 C 0.21406 -0.06042 0.20608 -0.06852 0.21285 -0.0625 C 0.21528 -0.05232 0.21545 -0.0551 0.21372 -0.04167 C 0.21337 -0.03912 0.2125 -0.03681 0.21181 -0.03426 L 0.21094 -0.03079 C 0.2125 -0.02292 0.21077 -0.02662 0.21736 -0.02084 L 0.22014 -0.01852 C 0.22101 -0.01667 0.22379 -0.01088 0.22466 -0.00996 C 0.22639 -0.00787 0.23021 -0.0051 0.23021 -0.0051 C 0.23091 -0.00371 0.2316 -0.00278 0.23212 -0.00139 C 0.23438 0.00601 0.23264 0.02222 0.23212 0.02569 C 0.23195 0.02708 0.23021 0.02708 0.22934 0.02801 C 0.22743 0.03009 0.22552 0.03194 0.22379 0.03426 C 0.22222 0.03611 0.22101 0.03842 0.21927 0.04027 C 0.21823 0.04143 0.21667 0.04166 0.21563 0.04282 C 0.21372 0.04421 0.21181 0.04606 0.21007 0.04768 C 0.2092 0.04838 0.20834 0.04953 0.20729 0.05 L 0.20452 0.05139 C 0.204 0.05254 0.20278 0.05347 0.20278 0.05486 C 0.20209 0.07824 0.20243 0.07847 0.20452 0.09282 C 0.20417 0.09398 0.20452 0.09629 0.20365 0.09652 C 0.19097 0.09907 0.1625 0.09699 0.15139 0.09652 C 0.14827 0.09583 0.14531 0.09467 0.14219 0.09398 C 0.13334 0.09236 0.13785 0.09328 0.1283 0.09166 C 0.12761 0.08865 0.12709 0.08564 0.1257 0.0831 C 0.12483 0.08171 0.12379 0.08055 0.12292 0.07939 C 0.12257 0.07731 0.12222 0.07523 0.12188 0.07338 C 0.12153 0.07037 0.12136 0.06527 0.12014 0.06226 C 0.11962 0.06088 0.11893 0.05972 0.11823 0.05856 C 0.1165 0.05578 0.11511 0.05416 0.11285 0.05254 C 0.11163 0.05162 0.11042 0.05069 0.10903 0.05 C 0.10608 0.04861 0.09983 0.04814 0.09722 0.04768 C 0.07934 0.04305 0.09601 0.04699 0.08716 0.04398 C 0.08559 0.04351 0.08403 0.04305 0.08247 0.04282 C 0.07431 0.04305 0.06597 0.04282 0.05764 0.04398 C 0.0566 0.04398 0.05591 0.04583 0.05504 0.04629 C 0.05417 0.04699 0.05313 0.04722 0.05226 0.04768 C 0.05052 0.04976 0.04896 0.05254 0.0467 0.0537 C 0.04462 0.05486 0.03802 0.05578 0.03663 0.05625 C 0.02136 0.05393 0.02656 0.05833 0.02934 0.0243 C 0.02952 0.02222 0.03316 0.01828 0.03386 0.01713 C 0.03525 0.01481 0.0375 0.00972 0.0375 0.00972 C 0.03785 0.00694 0.03663 0.00277 0.03837 0.00115 C 0.04011 -0.00047 0.04219 0.00277 0.04393 0.00347 C 0.04792 0.00532 0.04584 0.00439 0.05035 0.00601 C 0.05608 0.01111 0.04983 0.00578 0.05677 0.01088 C 0.06719 0.01851 0.05625 0.01111 0.06511 0.01713 C 0.07031 0.02754 0.06337 0.01527 0.06962 0.02199 C 0.07188 0.0243 0.07136 0.02639 0.0724 0.02916 C 0.07292 0.03055 0.07379 0.03171 0.07431 0.03287 C 0.07743 0.0412 0.07222 0.03125 0.07691 0.04143 C 0.07778 0.04328 0.079 0.04467 0.07969 0.04629 C 0.08056 0.04791 0.08108 0.04953 0.0816 0.05139 C 0.08229 0.0537 0.08177 0.05717 0.08334 0.05856 L 0.08611 0.06111 C 0.0882 0.06944 0.08663 0.06666 0.08976 0.07083 L 0.09167 0.06851 " pathEditMode="relative" ptsTypes="AAAAAAAAAAAAAAAAAAAAAAAAAAAAAAAAAAAAAAAAAAAAAAAAAAAAAAAAAAAAAAAAAAAAAAAAAAAAAAAAAAAAAAAAAAAAAAAAAAAAAAAAAAAAAAAAAAAAAAAAAAAAA">
                                      <p:cBhvr>
                                        <p:cTn id="34" dur="2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2.77778E-7 0.00024 C -0.0026 0.00255 -0.00538 0.00463 -0.00747 0.00741 C -0.00903 0.00949 -0.00955 0.01274 -0.01128 0.01482 C -0.01215 0.01621 -0.01319 0.01713 -0.01406 0.01852 C -0.01528 0.02107 -0.01615 0.02385 -0.01771 0.02593 L -0.02135 0.03102 C -0.02361 0.03982 -0.02049 0.02917 -0.02517 0.03843 C -0.02986 0.04792 -0.02205 0.03681 -0.02795 0.04445 C -0.02847 0.0463 -0.02899 0.04792 -0.02969 0.04954 C -0.0309 0.05209 -0.03351 0.05695 -0.03351 0.05718 C -0.03472 0.05649 -0.03594 0.05649 -0.03715 0.05579 C -0.03785 0.0551 -0.03819 0.05348 -0.03906 0.05324 C -0.04132 0.05232 -0.04392 0.05232 -0.04635 0.05209 L -0.05469 0.04815 C -0.05573 0.04792 -0.05677 0.04769 -0.05747 0.04699 L -0.06024 0.04445 C -0.06094 0.04329 -0.06146 0.0419 -0.06215 0.04074 C -0.06319 0.03912 -0.06493 0.03774 -0.0658 0.03588 C -0.06823 0.03102 -0.06684 0.03311 -0.07049 0.02963 C -0.07483 0.02107 -0.0691 0.03149 -0.07604 0.02223 C -0.07674 0.0213 -0.07708 0.01968 -0.07795 0.01852 C -0.07865 0.0176 -0.07986 0.01713 -0.08073 0.01621 C -0.08229 0.01412 -0.08368 0.01204 -0.08524 0.00996 C -0.08628 0.0088 -0.08681 0.00695 -0.08802 0.00625 C -0.09045 0.00463 -0.09323 0.00324 -0.09549 0.00139 C -0.09913 -0.00185 -0.09722 -0.00069 -0.10104 -0.00231 C -0.10833 0.01227 -0.10139 -0.00324 -0.10382 0.03959 C -0.10382 0.04074 -0.10521 0.05116 -0.10747 0.05324 C -0.10851 0.05417 -0.1099 0.05417 -0.11128 0.0544 C -0.11389 0.0551 -0.11684 0.05533 -0.11962 0.05579 C -0.12656 0.0588 -0.11788 0.05463 -0.12517 0.05949 C -0.12656 0.06042 -0.12813 0.06111 -0.12969 0.06181 C -0.13576 0.06991 -0.12431 0.05533 -0.13715 0.0669 C -0.14271 0.07176 -0.13681 0.06713 -0.14358 0.07061 C -0.14497 0.07107 -0.14618 0.07199 -0.1474 0.07292 C -0.14861 0.07408 -0.14965 0.07593 -0.15104 0.07662 C -0.15243 0.07755 -0.15417 0.07755 -0.15573 0.07801 C -0.15694 0.07824 -0.15816 0.07871 -0.15938 0.07917 C -0.16024 0.0801 -0.16111 0.08102 -0.16215 0.08172 C -0.16302 0.08218 -0.16406 0.08218 -0.16493 0.08287 C -0.16563 0.08357 -0.16615 0.08449 -0.16684 0.08542 C -0.16649 0.08912 -0.16684 0.09306 -0.1658 0.09653 C -0.16476 0.10047 -0.16146 0.10139 -0.15938 0.10394 C -0.15747 0.10625 -0.15556 0.10857 -0.15382 0.11135 C -0.15278 0.11274 -0.14948 0.12061 -0.14913 0.12107 C -0.14861 0.12223 -0.14792 0.12292 -0.1474 0.12361 C -0.14549 0.13079 -0.14774 0.12408 -0.14358 0.13102 C -0.14219 0.13334 -0.14115 0.13588 -0.13993 0.13843 C -0.13455 0.14908 -0.14097 0.13565 -0.13715 0.14584 C -0.13663 0.14723 -0.13594 0.14838 -0.13524 0.14954 C -0.13333 0.16019 -0.13576 0.14861 -0.13247 0.15949 C -0.13142 0.16343 -0.1316 0.16713 -0.12882 0.16945 C -0.12795 0.17014 -0.12691 0.17014 -0.12604 0.17061 C -0.12483 0.17037 -0.11944 0.16945 -0.11771 0.16806 C -0.11701 0.1676 -0.11649 0.16644 -0.1158 0.16574 L -0.11302 0.15463 L -0.11128 0.14723 C -0.11007 0.14098 -0.11111 0.14329 -0.10851 0.13982 C -0.10816 0.13843 -0.10799 0.13704 -0.10747 0.13588 C -0.10642 0.13334 -0.10382 0.12848 -0.10382 0.12871 C -0.10208 0.12153 -0.10365 0.1257 -0.0974 0.11736 L -0.09462 0.11366 L -0.09271 0.11135 C -0.09219 0.10996 -0.0901 0.10371 -0.08906 0.10255 C -0.08837 0.10209 -0.08281 0.10024 -0.08247 0.10024 C -0.06927 0.10047 -0.05573 0.09861 -0.04271 0.10139 C -0.0408 0.10186 -0.04201 0.10625 -0.04184 0.1088 C -0.04132 0.11343 -0.04115 0.11783 -0.0408 0.12246 C -0.04063 0.12524 -0.04045 0.12824 -0.03993 0.13102 C -0.03993 0.13125 -0.03767 0.14028 -0.03715 0.14213 L -0.03628 0.14584 L -0.03524 0.14954 C -0.03559 0.15093 -0.03559 0.15232 -0.03628 0.15324 C -0.03698 0.1544 -0.03802 0.1551 -0.03906 0.15579 C -0.04219 0.15787 -0.04861 0.15811 -0.05104 0.15834 C -0.05694 0.1588 -0.06267 0.15903 -0.06858 0.15949 L -0.07969 0.16436 C -0.08073 0.16482 -0.0816 0.16551 -0.08247 0.16574 C -0.10851 0.16829 -0.08125 0.16574 -0.12604 0.16806 C -0.13125 0.16829 -0.13646 0.16899 -0.14184 0.16945 C -0.14358 0.16968 -0.14549 0.17014 -0.1474 0.17061 C -0.14826 0.17084 -0.14913 0.17153 -0.15017 0.17176 C -0.15139 0.17223 -0.1526 0.17269 -0.15382 0.17315 C -0.15538 0.17361 -0.15694 0.17385 -0.15851 0.17431 C -0.16111 0.17524 -0.16233 0.17616 -0.16493 0.17801 C -0.16771 0.17755 -0.17101 0.17917 -0.17326 0.17686 C -0.17517 0.17454 -0.17448 0.17014 -0.17517 0.1669 C -0.17569 0.16436 -0.17587 0.16158 -0.17691 0.15949 C -0.18264 0.14815 -0.17535 0.16204 -0.18073 0.15324 C -0.18142 0.15209 -0.18194 0.15093 -0.18247 0.14954 C -0.18333 0.14329 -0.18368 0.13843 -0.18524 0.13218 C -0.18594 0.12986 -0.18663 0.12732 -0.18715 0.12477 C -0.1875 0.12315 -0.1875 0.12153 -0.18802 0.11991 C -0.18854 0.11899 -0.18941 0.11829 -0.18993 0.11736 C -0.19097 0.11598 -0.19184 0.11412 -0.19271 0.1125 C -0.1934 0.11135 -0.19358 0.10973 -0.19462 0.1088 C -0.19566 0.10787 -0.19705 0.10787 -0.19826 0.10764 C -0.20365 0.10047 -0.19618 0.11065 -0.20191 0.10139 C -0.20642 0.09422 -0.20278 0.1007 -0.20747 0.09514 C -0.20955 0.09283 -0.21128 0.09028 -0.21302 0.08774 C -0.21406 0.08658 -0.21476 0.08496 -0.2158 0.08403 C -0.21771 0.08241 -0.21979 0.08125 -0.22135 0.07917 C -0.22396 0.0757 -0.22309 0.07662 -0.22691 0.07292 C -0.22795 0.07223 -0.22865 0.07107 -0.22969 0.07061 C -0.2316 0.06945 -0.23351 0.06875 -0.23524 0.06806 C -0.23628 0.0676 -0.23715 0.06713 -0.23802 0.0669 C -0.25139 0.06366 -0.24479 0.06482 -0.25747 0.0632 C -0.25903 0.06274 -0.26059 0.06227 -0.26215 0.06181 C -0.26302 0.06158 -0.2658 0.06088 -0.26493 0.06065 C -0.26198 0.05949 -0.25868 0.05996 -0.25573 0.05949 C -0.25417 0.05903 -0.2526 0.05857 -0.25104 0.05811 C -0.24913 0.05764 -0.2474 0.05741 -0.24549 0.05695 C -0.24427 0.05649 -0.24306 0.05579 -0.24184 0.05579 C -0.2375 0.0551 -0.23316 0.05486 -0.22882 0.0544 L -0.21771 0.05324 C -0.2059 0.04931 -0.2191 0.05324 -0.1908 0.0507 C -0.18594 0.05024 -0.18854 0.04931 -0.18438 0.04815 C -0.1816 0.04769 -0.17882 0.04746 -0.17604 0.04699 C -0.17639 0.04167 -0.17674 0.03635 -0.17691 0.03102 C -0.17726 0.02477 -0.17743 0.01852 -0.17795 0.0125 C -0.17813 0.00996 -0.17865 0.00741 -0.17882 0.0051 C -0.18038 -0.01319 -0.17448 -0.01944 -0.18351 -0.02222 C -0.18524 -0.02268 -0.18715 -0.02291 -0.18906 -0.02338 C -0.19931 -0.03032 -0.18628 -0.02199 -0.19635 -0.02708 C -0.19774 -0.02777 -0.19878 -0.02893 -0.20017 -0.02963 C -0.2033 -0.03148 -0.20469 -0.03101 -0.20851 -0.03194 C -0.20972 -0.0324 -0.21094 -0.03287 -0.21215 -0.03333 C -0.21406 -0.03402 -0.21771 -0.03564 -0.21771 -0.03541 C -0.23038 -0.03541 -0.24306 -0.03564 -0.25573 -0.03449 C -0.2566 -0.03449 -0.25712 -0.0331 -0.25747 -0.03194 C -0.26406 -0.01435 -0.25208 -0.04051 -0.26024 -0.02222 C -0.26146 -0.01967 -0.26406 -0.01481 -0.26406 -0.01458 C -0.26615 -0.00625 -0.26337 -0.01527 -0.26684 -0.00856 C -0.26753 -0.00694 -0.26771 -0.00509 -0.26858 -0.0037 C -0.26927 -0.00254 -0.27049 -0.00185 -0.27135 -0.00115 C -0.27465 0.00139 -0.27483 0.00116 -0.27795 0.00255 C -0.27969 0.00486 -0.28021 0.00602 -0.28247 0.00741 C -0.28333 0.00811 -0.28438 0.00834 -0.28524 0.0088 C -0.29045 0.01551 -0.28576 0.00973 -0.2908 0.01482 C -0.29375 0.01783 -0.29531 0.02014 -0.29826 0.02223 C -0.29948 0.02315 -0.30069 0.02408 -0.30191 0.02477 C -0.30278 0.02524 -0.30382 0.02547 -0.30469 0.02593 C -0.30573 0.02662 -0.3066 0.02778 -0.30747 0.02848 C -0.30816 0.02963 -0.30851 0.03125 -0.30938 0.03218 C -0.31076 0.03357 -0.3125 0.03357 -0.31406 0.03473 C -0.31493 0.03542 -0.31597 0.03635 -0.31684 0.03704 C -0.3184 0.03866 -0.31997 0.04028 -0.32135 0.04213 C -0.32344 0.04445 -0.32483 0.04746 -0.32691 0.04954 C -0.3309 0.05301 -0.32882 0.05139 -0.33351 0.0544 C -0.33976 0.06274 -0.33646 0.06065 -0.34184 0.0632 C -0.34392 0.05162 -0.34201 0.06297 -0.34462 0.04074 C -0.34479 0.03889 -0.34497 0.03658 -0.34549 0.03473 C -0.34601 0.03264 -0.34688 0.03056 -0.3474 0.02848 C -0.34861 0.02361 -0.34861 0.01829 -0.35017 0.01366 C -0.35069 0.01204 -0.35139 0.01042 -0.35191 0.0088 C -0.3526 0.00672 -0.35313 0.00463 -0.35382 0.00255 C -0.35417 -3.7037E-6 -0.35382 -0.00277 -0.35469 -0.00486 C -0.35521 -0.00601 -0.3566 -0.00648 -0.35747 -0.00601 C -0.35955 -0.00509 -0.3625 0.00232 -0.36302 0.00371 C -0.36736 0.02662 -0.3651 0.0132 -0.36302 0.06551 C -0.36285 0.06968 -0.36181 0.07385 -0.36128 0.07801 C -0.36111 0.07824 -0.36128 0.07871 -0.36128 0.07917 L -0.35104 0.1669 " pathEditMode="relative" rAng="0" ptsTypes="AAAAAAAAAAAAAAAAAAAAAAAAAAAAAAAAAAAAAAAAAAAAAAAAAAAAAAAAAAAAAAAAAAAAAAAAAAAAAAAAAAAAAAAAAAAAAAAAAAAAAAAAAAAAAAAAAAAAAAAAAAAAAAAAAAAAAAAAAAAAAAAAAAAAAAAAAAAAAAAAAAAA">
                                      <p:cBhvr>
                                        <p:cTn id="36" dur="2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710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1.11111E-6 0.00023 C 0.00087 0.00324 0.00243 0.00625 0.00278 0.00996 C 0.00313 0.01435 0.00243 0.01898 0.00191 0.02338 C 0.00139 0.02616 -0.00312 0.03472 -0.00364 0.03588 C -0.00434 0.03704 -0.00451 0.03889 -0.00555 0.03958 C -0.00746 0.04074 -0.00937 0.0419 -0.01111 0.04329 C -0.01389 0.04514 -0.01667 0.04746 -0.01944 0.04931 C -0.02118 0.05046 -0.02326 0.05093 -0.025 0.05185 C -0.02812 0.05347 -0.03108 0.05579 -0.03437 0.05671 C -0.03889 0.05833 -0.0368 0.05741 -0.0408 0.05926 C -0.04479 0.06458 -0.0408 0.05996 -0.05 0.06412 C -0.05677 0.06713 -0.04844 0.06343 -0.0566 0.06667 C -0.05746 0.0669 -0.05833 0.06759 -0.05937 0.06783 C -0.06146 0.06852 -0.06354 0.06875 -0.0658 0.06921 C -0.06701 0.06875 -0.06996 0.06945 -0.06944 0.06783 C -0.0684 0.06412 -0.0651 0.06204 -0.06302 0.05926 L -0.05469 0.04815 L -0.05191 0.04445 L -0.04913 0.04074 C -0.04844 0.0382 -0.04861 0.03519 -0.04722 0.03333 C -0.03993 0.02361 -0.0467 0.0331 -0.03715 0.01736 C -0.03646 0.01644 -0.03576 0.01574 -0.03524 0.01482 C -0.02413 -0.00741 -0.03316 0.00996 -0.02778 -0.00254 C -0.02726 -0.0037 -0.02639 -0.00486 -0.02604 -0.00625 C -0.0217 -0.01759 -0.02726 -0.00717 -0.02031 -0.01852 C -0.02014 -0.02014 -0.01996 -0.02199 -0.01944 -0.02338 C -0.0191 -0.02454 -0.01736 -0.02477 -0.01753 -0.02592 C -0.01805 -0.0287 -0.0243 -0.0294 -0.025 -0.02963 C -0.02656 -0.03032 -0.02812 -0.03125 -0.02969 -0.03217 C -0.03455 -0.03449 -0.03455 -0.03426 -0.03889 -0.03588 C -0.04583 -0.0419 -0.03698 -0.03472 -0.04548 -0.03958 C -0.04635 -0.04004 -0.04722 -0.0412 -0.04826 -0.0419 C -0.04913 -0.04259 -0.05017 -0.04259 -0.05104 -0.04329 C -0.06163 -0.05046 -0.04635 -0.04167 -0.0566 -0.04699 C -0.05955 -0.04861 -0.0658 -0.05185 -0.0658 -0.05162 C -0.06458 -0.05301 -0.06337 -0.0544 -0.06215 -0.05555 C -0.06024 -0.05717 -0.05833 -0.05879 -0.0566 -0.06042 C -0.03854 -0.07778 -0.05069 -0.0669 -0.04271 -0.07407 C -0.04201 -0.07569 -0.04167 -0.07754 -0.0408 -0.07893 C -0.03524 -0.08773 -0.04045 -0.07361 -0.03611 -0.08634 C -0.03542 -0.08842 -0.03507 -0.09051 -0.03437 -0.09259 C -0.03264 -0.09676 -0.02986 -0.10046 -0.02882 -0.10486 C -0.02656 -0.11342 -0.0283 -0.11042 -0.025 -0.11481 C -0.02326 -0.12454 -0.02552 -0.11481 -0.02135 -0.12477 C -0.02083 -0.12569 -0.02101 -0.12731 -0.02031 -0.12847 C -0.01944 -0.13032 -0.01788 -0.13171 -0.01667 -0.13333 L -0.01389 -0.13704 C -0.02309 -0.14514 -0.01354 -0.13773 -0.03889 -0.14074 C -0.04774 -0.14167 -0.04479 -0.14305 -0.05104 -0.14444 C -0.05347 -0.14491 -0.0559 -0.14514 -0.05833 -0.1456 C -0.06423 -0.14514 -0.07014 -0.14583 -0.07604 -0.14444 C -0.07812 -0.14375 -0.0816 -0.13958 -0.0816 -0.13935 C -0.08212 -0.1375 -0.08281 -0.13542 -0.08333 -0.13333 C -0.08385 -0.13171 -0.08403 -0.13009 -0.08437 -0.12847 C -0.08489 -0.12592 -0.08576 -0.12338 -0.08611 -0.12106 C -0.0868 -0.11736 -0.08785 -0.11157 -0.08889 -0.10856 L -0.0908 -0.1037 C -0.09114 -0.10162 -0.09132 -0.09954 -0.09167 -0.09745 C -0.09201 -0.09583 -0.09253 -0.09421 -0.09271 -0.09259 C -0.09427 -0.07662 -0.09097 -0.08241 -0.09635 -0.07523 C -0.0967 -0.07407 -0.09653 -0.07245 -0.09722 -0.07153 C -0.09774 -0.07106 -0.10382 -0.06921 -0.10382 -0.06898 C -0.10816 -0.06805 -0.1125 -0.06759 -0.11667 -0.06667 C -0.11805 -0.06643 -0.11927 -0.06574 -0.12048 -0.06551 C -0.12205 -0.06504 -0.12361 -0.06481 -0.125 -0.06412 C -0.12795 -0.06319 -0.13055 -0.0618 -0.13333 -0.06042 L -0.13611 -0.05926 L -0.13889 -0.0581 L -0.14167 -0.05671 C -0.14722 -0.05717 -0.15295 -0.05648 -0.15851 -0.0581 C -0.15937 -0.05833 -0.15937 -0.06042 -0.15937 -0.0618 C -0.15989 -0.07778 -0.15955 -0.09375 -0.16024 -0.10995 C -0.16042 -0.11412 -0.16146 -0.11805 -0.16215 -0.12222 C -0.16285 -0.12662 -0.1625 -0.12893 -0.16493 -0.13217 C -0.16562 -0.1331 -0.16684 -0.13379 -0.16771 -0.13449 C -0.18646 -0.13171 -0.17812 -0.13241 -0.21128 -0.13449 C -0.21285 -0.13472 -0.21441 -0.13518 -0.2158 -0.13588 C -0.21736 -0.13634 -0.21892 -0.1375 -0.22048 -0.13819 C -0.22135 -0.13866 -0.22239 -0.13889 -0.22326 -0.13958 C -0.2243 -0.14004 -0.225 -0.14143 -0.22604 -0.1419 C -0.22969 -0.14352 -0.23715 -0.1456 -0.23715 -0.14537 C -0.24149 -0.14444 -0.24757 -0.14676 -0.25017 -0.1419 C -0.25347 -0.13542 -0.25052 -0.12639 -0.25104 -0.11852 C -0.25139 -0.11389 -0.25243 -0.10949 -0.25295 -0.10486 C -0.2533 -0.10162 -0.25347 -0.09838 -0.25382 -0.09514 C -0.25469 -0.0868 -0.25434 -0.0912 -0.25573 -0.08518 C -0.25608 -0.08356 -0.25625 -0.08194 -0.2566 -0.08032 C -0.25625 -0.06875 -0.25625 -0.05717 -0.25573 -0.0456 C -0.25555 -0.04352 -0.25486 -0.04167 -0.25469 -0.03958 C -0.25417 -0.02477 -0.25521 -0.00972 -0.25382 0.00486 C -0.25364 0.00787 -0.25087 0.00949 -0.25017 0.01227 L -0.24826 0.01852 C -0.24792 0.02107 -0.24774 0.02338 -0.24739 0.02593 C -0.24722 0.02708 -0.24653 0.02824 -0.24635 0.02963 C -0.24566 0.03866 -0.24687 0.04815 -0.24462 0.05671 C -0.24392 0.05903 -0.2408 0.05764 -0.23906 0.0581 C -0.23663 0.05857 -0.23403 0.0588 -0.2316 0.05926 C -0.22066 0.06296 -0.23802 0.05718 -0.22135 0.06181 C -0.22048 0.06204 -0.21962 0.06273 -0.21858 0.06296 C -0.21042 0.06528 -0.2158 0.06296 -0.20937 0.06551 C -0.20851 0.06574 -0.20764 0.06644 -0.2066 0.06667 C -0.20226 0.06736 -0.19792 0.06736 -0.19358 0.06783 C -0.18923 0.06736 -0.18489 0.06759 -0.18073 0.06667 C -0.17934 0.06644 -0.17812 0.06505 -0.17691 0.06412 C -0.1743 0.06204 -0.1743 0.06227 -0.17239 0.05926 C -0.17205 0.05718 -0.17187 0.05509 -0.17135 0.05301 C -0.17083 0.05093 -0.16996 0.04908 -0.16962 0.04699 C -0.16892 0.04398 -0.16892 0.04121 -0.16858 0.0382 C -0.16892 0.02292 -0.16892 0.00787 -0.16962 -0.00741 C -0.16962 -0.00903 -0.16996 -0.01088 -0.17048 -0.01227 C -0.17101 -0.01412 -0.1717 -0.01574 -0.17239 -0.01736 C -0.17257 -0.01944 -0.17257 -0.02153 -0.17326 -0.02338 C -0.17396 -0.02569 -0.17639 -0.02685 -0.17795 -0.02708 C -0.18333 -0.02824 -0.18906 -0.0287 -0.19462 -0.02963 C -0.19601 -0.03055 -0.19774 -0.03102 -0.19913 -0.03217 C -0.2 -0.03264 -0.20035 -0.03403 -0.20104 -0.03449 C -0.20191 -0.03518 -0.20295 -0.03542 -0.20382 -0.03588 C -0.20764 -0.03727 -0.21215 -0.03796 -0.2158 -0.04074 C -0.21719 -0.04167 -0.21823 -0.04329 -0.21962 -0.04444 C -0.2243 -0.04838 -0.2243 -0.04792 -0.22882 -0.0493 C -0.22951 -0.05023 -0.22986 -0.05116 -0.23073 -0.05185 C -0.23472 -0.05532 -0.23889 -0.05579 -0.24358 -0.05671 C -0.2467 -0.05741 -0.24983 -0.05741 -0.25295 -0.0581 C -0.25625 -0.05856 -0.25972 -0.05972 -0.26302 -0.06042 C -0.26406 -0.06204 -0.26493 -0.06366 -0.2658 -0.06551 C -0.26649 -0.06667 -0.26701 -0.06805 -0.26771 -0.06921 C -0.26858 -0.07014 -0.26962 -0.0706 -0.27048 -0.07153 C -0.27153 -0.07268 -0.27222 -0.07407 -0.27326 -0.07523 C -0.27448 -0.07662 -0.27569 -0.07778 -0.27691 -0.07893 C -0.27726 -0.08032 -0.27726 -0.08171 -0.27795 -0.08264 C -0.27917 -0.08495 -0.28246 -0.08889 -0.28246 -0.08866 C -0.28455 -0.09722 -0.28298 -0.09143 -0.28906 -0.10486 C -0.28993 -0.10694 -0.29132 -0.10879 -0.29184 -0.11111 C -0.29375 -0.11875 -0.29358 -0.12014 -0.29739 -0.12708 C -0.29809 -0.12847 -0.2993 -0.12963 -0.30017 -0.13079 C -0.30052 -0.13217 -0.30052 -0.13333 -0.30104 -0.13449 C -0.30364 -0.14051 -0.30486 -0.14028 -0.30937 -0.14444 L -0.31215 -0.14676 C -0.31493 -0.14606 -0.31823 -0.14676 -0.32048 -0.14444 C -0.32239 -0.14259 -0.32292 -0.13889 -0.32326 -0.13588 C -0.32413 -0.12963 -0.32344 -0.12338 -0.3243 -0.11736 C -0.32465 -0.11389 -0.32621 -0.11065 -0.32708 -0.10741 C -0.32899 -0.09907 -0.32604 -0.10278 -0.33073 -0.09884 C -0.33194 -0.09629 -0.33351 -0.09398 -0.33437 -0.09143 C -0.34114 -0.07222 -0.33368 -0.08657 -0.33993 -0.07523 C -0.34028 -0.07407 -0.34045 -0.07268 -0.34097 -0.07153 C -0.34132 -0.0706 -0.34305 -0.07014 -0.34271 -0.06921 C -0.34184 -0.0662 -0.33976 -0.06412 -0.33819 -0.0618 C -0.33108 -0.05162 -0.33437 -0.05787 -0.32986 -0.0493 C -0.32917 -0.04815 -0.32864 -0.04676 -0.32795 -0.0456 C -0.32621 -0.04305 -0.32239 -0.03819 -0.32239 -0.03796 C -0.32014 -0.0294 -0.32153 -0.0331 -0.31875 -0.02708 C -0.3184 -0.02592 -0.31823 -0.02454 -0.31771 -0.02338 C -0.31719 -0.02222 -0.31632 -0.02106 -0.31597 -0.01967 C -0.31528 -0.01736 -0.3158 -0.01458 -0.31493 -0.01227 C -0.3118 -0.00463 -0.30694 -0.00162 -0.30208 0.00371 C -0.29427 0.01227 -0.28594 0.02014 -0.27882 0.02963 C -0.27483 0.03496 -0.27726 0.03241 -0.27135 0.03704 C -0.27083 0.0382 -0.27031 0.03958 -0.26962 0.04074 C -0.2684 0.04213 -0.26649 0.04259 -0.2658 0.04445 C -0.26562 0.0456 -0.26684 0.04653 -0.26771 0.04699 C -0.2691 0.04769 -0.27083 0.04792 -0.27239 0.04815 C -0.27569 0.04861 -0.27917 0.04884 -0.28246 0.04931 C -0.28854 0.05208 -0.28351 0.05 -0.29462 0.05185 C -0.2967 0.05208 -0.29896 0.05255 -0.30104 0.05301 C -0.30208 0.05347 -0.30295 0.05394 -0.30382 0.0544 C -0.30503 0.05486 -0.30642 0.05509 -0.30764 0.05556 C -0.30937 0.05625 -0.31319 0.0581 -0.31319 0.05833 L -0.27691 0.07037 L -0.27239 0.07292 " pathEditMode="relative" rAng="0" ptsTypes="AAAAAAAAAAAAAAAAAAAAAAAAAAAAAAAAAAAAAAAAAAAAAAAAAAAAAAAAAAAAAAAAAAAAAAAAAAAAAAAAAAAAAAAAAAAAAAAAAAAAAAAAAAAAAAAAAAAAAAAAAAAAAAAAAAAAAAAAAAAAAAAAAAAAAAAAAAAAAAAAAAAAAAAAAAA">
                                      <p:cBhvr>
                                        <p:cTn id="38" dur="2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-370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0.00023 C -0.02223 -0.01112 -0.00539 -0.00394 -0.05469 -0.00255 L -0.08629 -0.00116 C -0.08716 -0.00093 -0.08872 0.00115 -0.08907 4.81481E-6 C -0.08976 -0.00232 -0.08837 -0.00487 -0.08802 -0.00741 C -0.08716 -0.0176 -0.08664 -0.0338 -0.08629 -0.04329 C -0.08646 -0.05602 -0.08664 -0.06875 -0.08716 -0.08149 C -0.08733 -0.08612 -0.08889 -0.08588 -0.09184 -0.08774 C -0.09323 -0.08866 -0.09479 -0.08936 -0.09636 -0.09005 C -0.09879 -0.09121 -0.10139 -0.09237 -0.10382 -0.0926 C -0.10903 -0.09329 -0.11441 -0.09352 -0.11962 -0.09375 C -0.12205 -0.09445 -0.12726 -0.09538 -0.12969 -0.0963 C -0.13073 -0.09676 -0.1316 -0.09723 -0.13247 -0.09746 C -0.13473 -0.09815 -0.13681 -0.09838 -0.13907 -0.09885 C -0.14566 -0.10186 -0.13733 -0.09815 -0.14549 -0.10116 C -0.14653 -0.10163 -0.1474 -0.10209 -0.14827 -0.10255 C -0.15504 -0.10487 -0.15608 -0.10487 -0.16216 -0.10625 C -0.16511 -0.12153 -0.16424 -0.11505 -0.16216 -0.14561 C -0.16198 -0.14838 -0.16025 -0.15301 -0.16025 -0.15278 C -0.16007 -0.15718 -0.1599 -0.16135 -0.15938 -0.16551 C -0.15903 -0.16829 -0.15816 -0.17153 -0.15747 -0.17408 C -0.15782 -0.1794 -0.15799 -0.18473 -0.15851 -0.19005 C -0.15851 -0.19051 -0.1599 -0.19815 -0.16025 -0.19885 C -0.16094 -0.2 -0.16198 -0.20116 -0.16302 -0.20116 C -0.17361 -0.20232 -0.18403 -0.20209 -0.19462 -0.20255 C -0.19653 -0.20301 -0.19827 -0.20325 -0.20018 -0.20371 C -0.20139 -0.20417 -0.20261 -0.2051 -0.20382 -0.20487 C -0.21025 -0.20463 -0.22205 -0.20255 -0.22986 -0.20116 C -0.23941 -0.197 -0.23316 -0.20186 -0.23629 -0.19514 C -0.23681 -0.19422 -0.2375 -0.19352 -0.2382 -0.1926 C -0.23716 -0.18033 -0.23664 -0.18195 -0.2382 -0.16922 C -0.23837 -0.16783 -0.23854 -0.16667 -0.23907 -0.16551 C -0.24011 -0.16297 -0.24184 -0.16065 -0.24271 -0.15811 C -0.24341 -0.15649 -0.2441 -0.15487 -0.24462 -0.15301 C -0.24497 -0.15186 -0.24497 -0.15047 -0.24549 -0.14931 C -0.24601 -0.14838 -0.2467 -0.14769 -0.2474 -0.147 C -0.24809 -0.14538 -0.24879 -0.14375 -0.24931 -0.1419 C -0.24966 -0.14075 -0.24966 -0.13959 -0.25018 -0.1382 C -0.2507 -0.13704 -0.25139 -0.13565 -0.25209 -0.1345 C -0.25348 -0.13218 -0.25556 -0.12987 -0.25764 -0.12848 C -0.25851 -0.12778 -0.25938 -0.12755 -0.26042 -0.12709 C -0.26164 -0.12755 -0.26302 -0.12732 -0.26407 -0.12848 C -0.27778 -0.14213 -0.25955 -0.12917 -0.27153 -0.13704 C -0.27205 -0.1382 -0.27257 -0.13959 -0.27327 -0.14075 C -0.275 -0.14352 -0.27657 -0.14514 -0.27882 -0.147 C -0.28004 -0.14792 -0.28125 -0.14885 -0.28264 -0.14931 C -0.28386 -0.15 -0.28507 -0.15024 -0.28629 -0.1507 C -0.28716 -0.15186 -0.2882 -0.15301 -0.28907 -0.1544 C -0.28976 -0.15556 -0.29011 -0.15718 -0.29098 -0.15811 C -0.29167 -0.1588 -0.29271 -0.1588 -0.29375 -0.15926 C -0.29827 -0.16528 -0.29254 -0.15811 -0.29827 -0.16413 C -0.29896 -0.16505 -0.29948 -0.16621 -0.30018 -0.16667 C -0.30104 -0.16737 -0.30209 -0.1676 -0.30295 -0.16783 C -0.30434 -0.16968 -0.3066 -0.17315 -0.30851 -0.17408 C -0.31025 -0.175 -0.31216 -0.175 -0.31407 -0.17524 C -0.31441 -0.17663 -0.31441 -0.17801 -0.31493 -0.17894 C -0.31754 -0.1838 -0.31875 -0.18403 -0.3224 -0.18635 C -0.32275 -0.18774 -0.32327 -0.18889 -0.32327 -0.19005 C -0.32327 -0.19468 -0.32136 -0.19468 -0.31875 -0.1963 C -0.30608 -0.19584 -0.29341 -0.19676 -0.28073 -0.19514 C -0.27969 -0.19491 -0.27865 -0.19283 -0.27882 -0.19144 C -0.27917 -0.19005 -0.28073 -0.19051 -0.2816 -0.19005 C -0.28229 -0.18936 -0.28316 -0.18866 -0.28351 -0.18774 C -0.28438 -0.18542 -0.28542 -0.18033 -0.28542 -0.1801 C -0.28611 -0.17431 -0.28611 -0.172 -0.28716 -0.16667 C -0.28785 -0.16413 -0.2882 -0.16158 -0.28907 -0.15926 C -0.29028 -0.15602 -0.29045 -0.15139 -0.29271 -0.14931 C -0.29375 -0.14862 -0.29479 -0.14792 -0.29549 -0.147 C -0.30209 -0.13936 -0.29757 -0.1419 -0.30295 -0.13959 C -0.30382 -0.1382 -0.30486 -0.13727 -0.30573 -0.13588 C -0.30643 -0.13473 -0.30677 -0.13311 -0.30764 -0.13218 C -0.30834 -0.13102 -0.30955 -0.13056 -0.31042 -0.12963 C -0.31198 -0.12801 -0.31841 -0.12153 -0.31962 -0.12107 L -0.32327 -0.11968 C -0.32535 -0.11181 -0.32257 -0.11968 -0.32709 -0.11482 C -0.32795 -0.11389 -0.3283 -0.11227 -0.32882 -0.11112 C -0.32795 -0.1095 -0.32657 -0.10811 -0.32604 -0.10625 C -0.32327 -0.09283 -0.33229 -0.11297 -0.32518 -0.09885 C -0.32483 -0.09723 -0.325 -0.09514 -0.32431 -0.09375 C -0.32361 -0.09283 -0.3224 -0.09329 -0.32153 -0.0926 C -0.3165 -0.08936 -0.32118 -0.09005 -0.31493 -0.09005 L -0.31493 -0.08982 L -0.31493 -0.09005 L -0.31407 -0.09005 " pathEditMode="relative" rAng="0" ptsTypes="AAAAAAAAAAAAAAAAAAAAAAAAAAAAAAAAAAAAAAAAAAAAAAAAAAAAAAAAAAAAAAAAAAAAAAAAAAAAAAAAAAAAA">
                                      <p:cBhvr>
                                        <p:cTn id="40" dur="2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1" y="-1025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5E-6 0.00024 L -0.00921 -0.00509 C -0.01007 -0.00555 -0.01094 -0.00578 -0.01198 -0.00625 C -0.0132 -0.00671 -0.0144 -0.00694 -0.01562 -0.0074 C -0.0177 -0.00856 -0.01997 -0.00995 -0.02205 -0.01111 C -0.03177 -0.01712 -0.01874 -0.00949 -0.0302 -0.01712 C -0.03177 -0.01828 -0.03333 -0.01875 -0.0349 -0.01967 C -0.03576 -0.02037 -0.03663 -0.02175 -0.03767 -0.02222 C -0.0394 -0.02291 -0.04132 -0.02291 -0.04305 -0.02337 C -0.04497 -0.025 -0.04827 -0.02546 -0.04862 -0.02824 C -0.04896 -0.03101 -0.04896 -0.03402 -0.04947 -0.0368 C -0.04983 -0.03773 -0.05417 -0.04537 -0.05417 -0.04513 C -0.05435 -0.04652 -0.05468 -0.04791 -0.05503 -0.04907 C -0.05555 -0.05046 -0.05642 -0.05138 -0.05695 -0.05277 C -0.0573 -0.05439 -0.0573 -0.05601 -0.05782 -0.05763 L -0.06337 -0.06875 L -0.06511 -0.07222 C -0.0658 -0.07361 -0.06598 -0.07546 -0.06702 -0.07592 L -0.0698 -0.07731 C -0.0731 -0.07685 -0.07638 -0.07662 -0.07987 -0.07592 C -0.08177 -0.07569 -0.08438 -0.0743 -0.08628 -0.07361 C -0.08854 -0.06157 -0.08628 -0.07569 -0.08628 -0.05162 C -0.08628 -0.04745 -0.08663 -0.04328 -0.08715 -0.03935 C -0.08732 -0.03796 -0.08784 -0.0368 -0.08802 -0.03564 C -0.08836 -0.03402 -0.08819 -0.03217 -0.08906 -0.03078 C -0.08958 -0.02939 -0.09079 -0.02916 -0.09166 -0.02824 C -0.09409 -0.01898 -0.09097 -0.03032 -0.09444 -0.02083 C -0.09496 -0.01967 -0.09479 -0.01805 -0.09531 -0.01712 C -0.096 -0.01643 -0.09722 -0.01666 -0.09809 -0.01597 C -0.09913 -0.01527 -0.09982 -0.01412 -0.10087 -0.01365 C -0.10261 -0.0125 -0.10487 -0.0125 -0.10643 -0.01111 C -0.11077 -0.00717 -0.10816 -0.00902 -0.11459 -0.00625 L -0.11737 -0.00509 C -0.11841 -0.00462 -0.11945 -0.00439 -0.12014 -0.0037 C -0.12101 -0.003 -0.12188 -0.00185 -0.12292 -0.00138 C -0.12414 -0.00069 -0.12535 -0.00046 -0.12657 -4.81481E-6 C -0.12761 0.00024 -0.12848 0.0007 -0.12935 0.00116 C -0.13785 0.0007 -0.14671 0.00232 -0.15504 -4.81481E-6 C -0.15712 -0.00069 -0.1566 -0.00648 -0.15869 -0.0074 L -0.16146 -0.00856 C -0.16407 -0.01388 -0.16459 -0.0162 -0.16789 -0.01967 C -0.16875 -0.0206 -0.1698 -0.02129 -0.17066 -0.02222 C -0.17292 -0.03148 -0.1698 -0.0199 -0.17344 -0.02939 C -0.17414 -0.03148 -0.17483 -0.03611 -0.17518 -0.03796 C -0.17553 -0.03935 -0.17587 -0.0405 -0.17605 -0.04166 C -0.17587 -0.05162 -0.1757 -0.06134 -0.17518 -0.07106 C -0.175 -0.07569 -0.17396 -0.07453 -0.17153 -0.07731 C -0.17049 -0.07824 -0.1698 -0.07986 -0.16875 -0.08078 C -0.16789 -0.08194 -0.16719 -0.08333 -0.16598 -0.08333 C -0.15348 -0.08449 -0.14098 -0.08425 -0.12848 -0.08449 L -0.12205 -0.08587 C -0.11962 -0.08611 -0.11702 -0.08657 -0.11459 -0.08703 C -0.11337 -0.08726 -0.11216 -0.08773 -0.11094 -0.08819 C -0.11077 -0.08935 -0.11007 -0.0905 -0.11007 -0.09189 C -0.11007 -0.0949 -0.1099 -0.09814 -0.11094 -0.10046 C -0.11407 -0.10694 -0.1158 -0.10393 -0.11928 -0.10671 C -0.12119 -0.1081 -0.12292 -0.10995 -0.12483 -0.11157 L -0.12744 -0.11388 C -0.13004 -0.11365 -0.1375 -0.11388 -0.14132 -0.11157 C -0.14219 -0.11087 -0.14289 -0.10949 -0.1441 -0.10902 C -0.14601 -0.10833 -0.14827 -0.10833 -0.15053 -0.10787 C -0.15296 -0.10717 -0.15452 -0.10648 -0.15695 -0.10532 C -0.16146 -0.1074 -0.15834 -0.10486 -0.1606 -0.11018 C -0.16164 -0.11273 -0.16355 -0.11481 -0.16424 -0.11759 C -0.16476 -0.12013 -0.16494 -0.12291 -0.16598 -0.125 C -0.16667 -0.12615 -0.16737 -0.12731 -0.16789 -0.1287 C -0.16858 -0.13101 -0.1698 -0.13587 -0.1698 -0.13564 C -0.16945 -0.13981 -0.16893 -0.15787 -0.16789 -0.16412 C -0.16754 -0.16666 -0.16598 -0.17152 -0.16598 -0.17129 C -0.1658 -0.1743 -0.16615 -0.17754 -0.16511 -0.18009 C -0.16476 -0.18125 -0.16337 -0.18101 -0.16233 -0.18125 C -0.15435 -0.18425 -0.1625 -0.18078 -0.15591 -0.18379 C -0.14983 -0.18333 -0.14375 -0.18333 -0.13768 -0.1824 C -0.1356 -0.18217 -0.13403 -0.18055 -0.13212 -0.18009 C -0.12396 -0.17777 -0.129 -0.17893 -0.1165 -0.17754 L -0.06059 -0.1787 C -0.05903 -0.17893 -0.05747 -0.17986 -0.05591 -0.18009 C -0.05225 -0.18055 -0.04862 -0.18078 -0.04497 -0.18125 C -0.0441 -0.18217 -0.04322 -0.1831 -0.04218 -0.18379 C -0.03732 -0.18657 -0.03142 -0.18425 -0.02656 -0.18379 C -0.02777 -0.17384 -0.02691 -0.1787 -0.02934 -0.16898 C -0.03003 -0.16666 -0.03055 -0.16342 -0.03212 -0.16157 C -0.03282 -0.16087 -0.03386 -0.16087 -0.0349 -0.16041 C -0.0382 -0.15393 -0.0382 -0.15509 -0.0394 -0.14953 C -0.03975 -0.14791 -0.0401 -0.14606 -0.04027 -0.14444 C -0.03993 -0.14027 -0.03975 -0.13055 -0.03767 -0.12615 L -0.03386 -0.11875 C -0.03368 -0.11018 -0.0335 -0.10162 -0.03298 -0.09305 C -0.03298 -0.09189 -0.03247 -0.0905 -0.03212 -0.08935 C -0.03159 -0.08819 -0.03108 -0.0868 -0.0302 -0.08587 C -0.02952 -0.08472 -0.02847 -0.08425 -0.02743 -0.08333 C -0.02656 -0.07962 -0.02605 -0.07523 -0.02378 -0.07222 C -0.0231 -0.07129 -0.02205 -0.0706 -0.021 -0.0699 C -0.02048 -0.06875 -0.01961 -0.06759 -0.01927 -0.0662 C -0.01822 -0.06296 -0.0177 -0.0537 -0.01737 -0.05162 C -0.0177 -0.04467 -0.01788 -0.03773 -0.0184 -0.03078 C -0.0184 -0.02939 -0.01927 -0.02824 -0.01927 -0.02708 C -0.01927 -0.0206 -0.0191 -0.01388 -0.0184 -0.0074 C -0.01822 -0.00601 -0.01753 -0.00416 -0.01649 -0.0037 C -0.01355 -0.00254 -0.01042 -0.003 -0.0073 -0.00254 C -0.00555 -0.00231 -0.00365 -0.00185 -0.00191 -0.00138 C 0.01129 -0.00185 0.02448 -0.00185 0.03768 -0.00254 C 0.03855 -0.00254 0.03941 -0.0037 0.04046 -0.0037 C 0.0474 -0.00439 0.05452 -0.00462 0.06146 -0.00509 C 0.0665 -0.01504 0.06355 -0.00763 0.06233 -0.03194 C 0.06215 -0.03634 0.06181 -0.04097 0.06146 -0.04537 C 0.06181 -0.05601 0.06181 -0.06666 0.06233 -0.07731 C 0.06251 -0.07893 0.06337 -0.08032 0.06337 -0.08217 C 0.06337 -0.0831 0.06181 -0.09398 0.06146 -0.0956 C 0.06129 -0.09675 0.06112 -0.09814 0.0606 -0.0993 C 0.0599 -0.10046 0.05869 -0.10092 0.05782 -0.10162 C 0.05712 -0.103 0.05678 -0.10439 0.05591 -0.10532 C 0.0552 -0.10648 0.054 -0.10671 0.0533 -0.10787 C 0.05174 -0.10995 0.05018 -0.11226 0.04948 -0.11527 C 0.04931 -0.11643 0.04931 -0.11782 0.04862 -0.11875 C 0.04827 -0.11944 0.04218 -0.12129 0.04218 -0.12106 C 0.04132 -0.12199 0.04046 -0.12314 0.03941 -0.12384 C 0.03855 -0.1243 0.03733 -0.12407 0.03664 -0.125 C 0.02812 -0.13657 0.03715 -0.12777 0.03126 -0.13958 C 0.03003 -0.14212 0.0283 -0.14421 0.02761 -0.14699 L 0.0257 -0.15439 C 0.02535 -0.15555 0.02553 -0.15717 0.02483 -0.1581 C 0.02378 -0.15925 0.0231 -0.16064 0.02205 -0.16157 C 0.02118 -0.16273 0.02032 -0.16342 0.01928 -0.16412 C 0.01841 -0.16481 0.01737 -0.16504 0.0165 -0.16527 C 0.01563 -0.16666 0.01493 -0.16805 0.01372 -0.16898 C 0.01303 -0.16967 0.01181 -0.16944 0.01093 -0.17013 C 0.01025 -0.17106 0.01007 -0.17291 0.0092 -0.17384 C 0.0085 -0.17476 0.0073 -0.17453 0.00643 -0.17523 C 0.00538 -0.17569 0.00468 -0.17685 0.00365 -0.17754 C 0.00312 -0.178 0.00243 -0.17847 0.0019 -0.1787 L 0.0019 -0.17847 " pathEditMode="relative" rAng="0" ptsTypes="AAAAAAAAAAAAAAAAAAAAAAAAAAAAAAAAAAAAAAAAAAAAAAAAAAAAAAAAAAAAAAAAAAAAAAAAAAAAAAAAAAAAAAAAAAAAAAAAAAAAAAAAAAAAAAAAAAAAAAAAAAAAAAAAAAAAA">
                                      <p:cBhvr>
                                        <p:cTn id="42" dur="2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0" y="-921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2.22222E-6 0.00023 C -0.00313 0.00023 -0.00625 3.33333E-6 -0.0092 0.00115 C -0.01181 0.00208 -0.01406 0.00486 -0.0165 0.00602 C -0.01754 0.00648 -0.0184 0.00671 -0.01927 0.00717 C -0.02275 0.00949 -0.02188 0.00995 -0.02483 0.01342 C -0.0257 0.01435 -0.02656 0.01527 -0.02761 0.01574 C -0.029 0.01666 -0.03281 0.01782 -0.03403 0.01828 C -0.03577 0.0199 -0.03854 0.02199 -0.03959 0.0243 C -0.04045 0.02662 -0.04028 0.02963 -0.04132 0.03171 L -0.04323 0.03541 C -0.04358 0.03703 -0.04393 0.03865 -0.0441 0.04027 C -0.04462 0.04514 -0.04445 0.05231 -0.04601 0.0574 C -0.04636 0.05902 -0.0467 0.06111 -0.04775 0.06227 C -0.0507 0.06504 -0.05903 0.06551 -0.06146 0.06597 C -0.0625 0.06643 -0.06337 0.06713 -0.06424 0.06713 C -0.06754 0.06713 -0.06771 0.06458 -0.06893 0.06111 C -0.06927 0.05995 -0.06962 0.05856 -0.06979 0.0574 C -0.07014 0.05578 -0.07014 0.05416 -0.07066 0.05254 C -0.07118 0.05115 -0.07188 0.05 -0.07257 0.04884 C -0.07292 0.04514 -0.07327 0.04143 -0.07344 0.03773 C -0.07396 0.02801 -0.07327 0.01805 -0.07448 0.00856 C -0.07448 0.00717 -0.07622 0.0074 -0.07709 0.00717 C -0.08021 0.00671 -0.08334 0.00648 -0.08629 0.00602 C -0.0882 0.00439 -0.08959 0.00069 -0.09184 0.00115 C -0.09931 0.00277 -0.09549 0.00162 -0.10278 0.00486 L -0.10556 0.00602 C -0.1066 0.00648 -0.10747 0.00717 -0.10834 0.00717 L -0.13212 0.00856 C -0.13959 0.02152 -0.13021 0.00648 -0.13854 0.01574 C -0.14323 0.02106 -0.1382 0.01782 -0.14132 0.02314 C -0.14202 0.0243 -0.14323 0.02477 -0.1441 0.02569 C -0.14427 0.02615 -0.14549 0.0331 -0.14601 0.03426 C -0.14757 0.03727 -0.15035 0.03935 -0.15243 0.04143 C -0.1533 0.04259 -0.15417 0.04398 -0.15521 0.04514 C -0.15538 0.04676 -0.15573 0.04838 -0.15608 0.05 C -0.1566 0.05254 -0.15781 0.0574 -0.15781 0.05764 C -0.15764 0.06389 -0.15747 0.07037 -0.15695 0.07708 C -0.15677 0.08032 -0.15625 0.08356 -0.15608 0.0868 C -0.1559 0.08912 -0.15729 0.10324 -0.1533 0.10764 C -0.15261 0.10833 -0.15139 0.10833 -0.15052 0.10879 C -0.15 0.11041 -0.14931 0.11203 -0.14879 0.11365 C -0.14809 0.1162 -0.14792 0.11898 -0.14688 0.12106 C -0.14427 0.12615 -0.14584 0.12361 -0.14236 0.12847 C -0.14202 0.12963 -0.14184 0.13102 -0.14132 0.13217 C -0.13906 0.13657 -0.13872 0.13495 -0.13594 0.13819 C -0.13386 0.14051 -0.13247 0.14352 -0.13038 0.1456 C -0.12917 0.14676 -0.12795 0.14791 -0.12674 0.1493 C -0.12587 0.15 -0.12483 0.15069 -0.12396 0.15162 C -0.12257 0.15324 -0.1217 0.15509 -0.12031 0.15648 C -0.11858 0.15833 -0.11476 0.16134 -0.11476 0.16157 C -0.11424 0.16296 -0.11354 0.16481 -0.11285 0.1662 C -0.11233 0.16759 -0.11146 0.16875 -0.11111 0.1699 C -0.11094 0.17037 -0.1099 0.17754 -0.1092 0.17847 C -0.10799 0.18078 -0.10469 0.18194 -0.10278 0.18217 C -0.09757 0.18287 -0.09236 0.1831 -0.08733 0.18356 C -0.08108 0.1831 -0.075 0.18287 -0.06893 0.18217 C -0.06736 0.18194 -0.0658 0.18148 -0.06424 0.18102 C -0.0632 0.18078 -0.05903 0.17939 -0.05781 0.17847 C -0.05695 0.17801 -0.05608 0.17685 -0.05504 0.17615 C -0.04757 0.17106 -0.05747 0.17939 -0.04965 0.17245 C -0.04618 0.16574 -0.04965 0.17152 -0.04497 0.1662 C -0.04045 0.16134 -0.04445 0.16365 -0.03959 0.16134 C -0.03854 0.16018 -0.03785 0.15856 -0.03681 0.15787 C -0.03507 0.15648 -0.03125 0.15532 -0.03125 0.15555 C -0.03038 0.15416 -0.02917 0.15301 -0.02847 0.15162 C -0.02761 0.14977 -0.02778 0.14722 -0.02674 0.1456 C -0.02518 0.14328 -0.02118 0.14074 -0.02118 0.14097 C -0.01788 0.12731 -0.02309 0.14745 -0.0184 0.13333 L -0.01563 0.12222 C -0.01476 0.11852 -0.01511 0.11689 -0.01111 0.1162 C -0.0059 0.11527 -0.0007 0.11527 0.00451 0.11504 C 0.0085 0.11574 0.0125 0.11597 0.01649 0.11736 C 0.01823 0.11805 0.01944 0.1199 0.021 0.12106 C 0.02465 0.12361 0.02812 0.12662 0.03212 0.12847 C 0.03298 0.1287 0.03403 0.12893 0.03489 0.12963 C 0.03594 0.13032 0.0408 0.13518 0.04132 0.13564 C 0.04253 0.1375 0.04375 0.13981 0.04496 0.14189 C 0.04722 0.15115 0.0441 0.13981 0.04774 0.1493 C 0.04809 0.15023 0.04826 0.15162 0.04861 0.15277 C 0.05 0.15694 0.05087 0.15902 0.05312 0.16273 C 0.05399 0.16389 0.05486 0.16527 0.0559 0.1662 C 0.0585 0.16875 0.06146 0.17014 0.06423 0.17245 C 0.06892 0.17639 0.06666 0.17546 0.07066 0.17986 C 0.0717 0.18102 0.07309 0.18217 0.0743 0.18356 C 0.07725 0.1831 0.08055 0.18356 0.0835 0.18217 C 0.08437 0.18171 0.08385 0.17963 0.08437 0.17847 C 0.08871 0.16689 0.08333 0.18657 0.08802 0.16759 L 0.08889 0.16389 L 0.08993 0.16018 C 0.0901 0.15578 0.09028 0.15115 0.0908 0.14676 C 0.09097 0.14537 0.09149 0.14421 0.09166 0.14305 L 0.09357 0.13333 C 0.09392 0.12639 0.09375 0.11944 0.09444 0.1125 C 0.09479 0.10995 0.09566 0.10764 0.09635 0.10509 C 0.09844 0.09629 0.09583 0.1074 0.09809 0.09652 C 0.09844 0.09537 0.09878 0.09421 0.09913 0.09282 C 0.09878 0.07708 0.09965 0.06088 0.09809 0.04514 C 0.09791 0.04352 0.09566 0.04421 0.09444 0.04398 C 0.09271 0.04352 0.0908 0.04328 0.08889 0.04282 C 0.08715 0.04213 0.08524 0.04097 0.0835 0.04027 C 0.07205 0.03657 0.08628 0.04143 0.07708 0.03773 C 0.07396 0.0368 0.07187 0.03634 0.06875 0.03541 C 0.06788 0.03426 0.06701 0.03264 0.06597 0.03171 C 0.06528 0.03102 0.06423 0.03055 0.06319 0.03055 C 0.0566 0.03055 0.04982 0.03125 0.04305 0.03171 C 0.03975 0.03125 0.03628 0.03078 0.03298 0.03055 C 0.02222 0.02986 0.01146 0.03032 0.00087 0.02939 C -0.00052 0.02916 -0.00156 0.02777 -0.00278 0.02685 C -0.00434 0.02569 -0.00573 0.0243 -0.00747 0.02314 C -0.01129 0.0206 -0.0092 0.02361 -0.01285 0.01944 C -0.01424 0.01805 -0.01528 0.01597 -0.0165 0.01458 C -0.01962 0.01134 -0.02292 0.00972 -0.02674 0.00856 C -0.02795 0.0081 -0.02917 0.0074 -0.03038 0.00717 C -0.03368 0.00671 -0.03715 0.00648 -0.04045 0.00602 C -0.04167 0.00486 -0.04271 0.00324 -0.0441 0.00231 C -0.04549 0.00162 -0.04722 0.00162 -0.04861 0.00115 C -0.04965 0.00092 -0.05052 0.00023 -0.05139 3.33333E-6 C -0.05382 -0.00093 -0.05625 -0.00186 -0.05886 -0.00255 C -0.06441 -0.00394 -0.06198 -0.00301 -0.06615 -0.00486 C -0.0658 -0.00301 -0.0658 -0.0007 -0.06528 0.00115 C -0.06459 0.0037 -0.06285 0.00555 -0.06146 0.00717 L -0.06059 0.00717 " pathEditMode="relative" rAng="0" ptsTypes="AAAAAAAAAAAAAAAAAAAAAAAAAAAAAAAAAAAAAAAAAAAAAAAAAAAAAAAAAAAAAAAAAAAAAAAAAAAAAAAAAAAAAAAAAAAAAAAAAAAAAAAAAAAAAAAAAAAAAAAAAAA">
                                      <p:cBhvr>
                                        <p:cTn id="44" dur="2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893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00023 L 0.00747 0.00348 C 0.02326 0.01111 0.01875 0.00625 0.04965 0.00718 C 0.05538 0.01227 0.04983 0.00672 0.05417 0.01343 C 0.0559 0.01598 0.05833 0.01783 0.05972 0.02061 C 0.06233 0.0257 0.06076 0.02338 0.06424 0.02801 C 0.06458 0.02917 0.06458 0.03079 0.06528 0.03172 C 0.06597 0.03264 0.06719 0.03241 0.06806 0.03287 C 0.06892 0.03357 0.06979 0.03449 0.07066 0.03542 C 0.07257 0.03889 0.07274 0.03982 0.07535 0.0426 C 0.07622 0.04352 0.07708 0.04422 0.07813 0.04514 C 0.07865 0.0463 0.07899 0.04792 0.07986 0.04885 C 0.08056 0.04954 0.08611 0.05116 0.08628 0.05116 C 0.08663 0.05 0.08698 0.04885 0.08733 0.04769 C 0.08819 0.04352 0.08854 0.04074 0.08906 0.03658 C 0.08941 0.02061 0.08993 0.00486 0.08993 -0.01111 C 0.08993 -0.02014 0.09028 -0.01852 0.08628 -0.02199 C 0.08229 -0.02176 0.0783 -0.02152 0.07448 -0.02083 C 0.06771 -0.01967 0.06719 -0.01921 0.0625 -0.01713 C 0.05278 -0.01759 0.04288 -0.01782 0.03316 -0.01852 C 0.02622 -0.01898 0.03247 -0.02106 0.02674 -0.01852 L 0.02483 -0.01111 C 0.02448 -0.00995 0.02413 -0.00879 0.02396 -0.0074 C 0.02274 -0.00139 0.02344 -0.00416 0.02205 0.00116 C 0.0224 0.00973 0.02257 0.01829 0.02309 0.02686 C 0.02309 0.02848 0.02309 0.03033 0.02396 0.03172 C 0.02448 0.03264 0.02587 0.03241 0.02674 0.03287 C 0.02795 0.03357 0.02917 0.03426 0.03038 0.03542 C 0.03142 0.03635 0.03212 0.03797 0.03316 0.03912 C 0.03385 0.03982 0.03507 0.03959 0.03594 0.04028 C 0.03681 0.04098 0.03767 0.04213 0.03854 0.0426 C 0.04115 0.04422 0.04583 0.04584 0.04878 0.0463 C 0.0526 0.04699 0.0566 0.04723 0.06059 0.04769 C 0.0625 0.04838 0.06458 0.04861 0.06615 0.05 C 0.06701 0.05093 0.06788 0.05186 0.06892 0.05255 C 0.07031 0.05324 0.07205 0.05324 0.07344 0.05371 C 0.07378 0.06111 0.07396 0.06829 0.07448 0.0757 C 0.07465 0.08033 0.07708 0.08287 0.07448 0.08797 C 0.07361 0.08936 0.07205 0.08866 0.07066 0.08912 C 0.06892 0.09074 0.06736 0.09306 0.06528 0.09398 C 0.06146 0.09584 0.06337 0.09445 0.05972 0.09769 C 0.0592 0.09885 0.05833 0.1 0.05781 0.10139 C 0.05747 0.10255 0.05764 0.10394 0.05694 0.1051 C 0.05625 0.10625 0.05521 0.10672 0.05417 0.10741 C 0.05399 0.1088 0.05382 0.10996 0.0533 0.11111 C 0.05278 0.1125 0.05191 0.11343 0.05139 0.11482 C 0.04705 0.12801 0.05191 0.1176 0.04774 0.12593 C 0.04757 0.12755 0.04722 0.12917 0.04688 0.13079 C 0.04583 0.13519 0.04583 0.13403 0.04497 0.13936 C 0.04427 0.14514 0.04462 0.14676 0.04323 0.15139 C 0.04271 0.15324 0.04184 0.15463 0.04132 0.15648 C 0.04097 0.15764 0.04115 0.15903 0.04045 0.15996 C 0.03889 0.16204 0.0349 0.16505 0.0349 0.16528 C 0.02708 0.16459 0.0191 0.16436 0.01111 0.16366 C 0.01007 0.16366 0.00938 0.1625 0.00833 0.1625 C 0.00399 0.1625 -0.00017 0.16343 -0.00451 0.16366 C -0.00538 0.16459 -0.00625 0.16551 -0.00729 0.16621 C -0.00903 0.16713 -0.01094 0.16783 -0.01285 0.16852 C -0.01372 0.16898 -0.01458 0.16968 -0.01545 0.16991 L -0.02187 0.17107 C -0.02292 0.17153 -0.02378 0.17199 -0.02465 0.17223 C -0.02656 0.17292 -0.02847 0.17246 -0.03021 0.17361 C -0.03142 0.17431 -0.03212 0.17593 -0.03299 0.17709 L -0.03472 0.18449 C -0.03594 0.18936 -0.03507 0.18912 -0.04028 0.18936 C -0.05712 0.19005 -0.07396 0.19028 -0.0908 0.19051 C -0.10417 0.1919 -0.1125 0.19352 -0.12743 0.19051 C -0.12847 0.19051 -0.12795 0.1882 -0.12847 0.18704 C -0.12882 0.18565 -0.12969 0.18449 -0.13021 0.18334 C -0.13073 0.18218 -0.13073 0.18079 -0.13108 0.17963 C -0.13542 0.16806 -0.13003 0.1875 -0.1349 0.16852 L -0.13576 0.16505 L -0.13663 0.16135 C -0.13455 0.15324 -0.13559 0.16111 -0.13854 0.15648 C -0.13924 0.1551 -0.13906 0.15324 -0.13941 0.15139 C -0.13906 0.14977 -0.13872 0.14815 -0.13854 0.14653 C -0.13802 0.14329 -0.13785 0.14005 -0.1375 0.13681 C -0.13733 0.13426 -0.13698 0.13195 -0.13663 0.1294 C -0.13698 0.11736 -0.13646 0.10486 -0.1375 0.09283 C -0.13767 0.09144 -0.13924 0.09098 -0.14028 0.09028 C -0.14201 0.08936 -0.14583 0.08797 -0.14583 0.0882 C -0.14913 0.08843 -0.15278 0.08773 -0.1559 0.08912 C -0.1599 0.09098 -0.15781 0.09468 -0.15955 0.09769 C -0.16024 0.09885 -0.16146 0.09931 -0.16233 0.10023 C -0.16719 0.10486 -0.16424 0.10301 -0.16875 0.1051 C -0.16944 0.10625 -0.16979 0.10764 -0.17066 0.1088 C -0.17292 0.11204 -0.17587 0.11482 -0.17795 0.11852 C -0.17882 0.12014 -0.17986 0.12176 -0.18073 0.12338 C -0.18125 0.12454 -0.18177 0.12616 -0.18247 0.12709 C -0.1842 0.12894 -0.18628 0.1301 -0.18802 0.13195 C -0.18924 0.13311 -0.19062 0.13426 -0.19167 0.13565 C -0.19271 0.13681 -0.1934 0.1382 -0.19444 0.13936 C -0.19687 0.1419 -0.19809 0.1419 -0.20087 0.14422 C -0.2059 0.14792 -0.20139 0.14561 -0.20642 0.14792 C -0.20677 0.14908 -0.2066 0.1507 -0.20729 0.15139 C -0.20799 0.15232 -0.2092 0.15209 -0.21007 0.15278 C -0.21111 0.15348 -0.21181 0.1544 -0.21285 0.1551 C -0.2158 0.15741 -0.21771 0.15834 -0.22101 0.15996 C -0.22205 0.15926 -0.22326 0.1588 -0.22378 0.15764 C -0.22448 0.15625 -0.22431 0.1544 -0.22465 0.15278 C -0.22517 0.15093 -0.22604 0.14954 -0.22656 0.14792 C -0.22882 0.14074 -0.22587 0.14746 -0.22934 0.14051 C -0.23212 0.1176 -0.23073 0.13148 -0.22934 0.08426 C -0.22917 0.08079 -0.2283 0.07246 -0.22743 0.06829 C -0.22726 0.06713 -0.22708 0.06574 -0.22656 0.06459 C -0.22569 0.06297 -0.22274 0.05949 -0.22101 0.05857 C -0.20781 0.0507 -0.18524 0.05533 -0.17604 0.05486 L -0.14948 0.05371 C -0.13993 0.05417 -0.13056 0.05417 -0.12101 0.05486 C -0.11927 0.0551 -0.11736 0.05625 -0.11562 0.05625 C -0.10243 0.05625 -0.08924 0.05533 -0.07604 0.05486 C -0.07517 0.05417 -0.07413 0.05348 -0.07326 0.05255 C -0.0724 0.05139 -0.0717 0.04977 -0.07066 0.04885 C -0.06944 0.04792 -0.06806 0.04792 -0.06684 0.04769 C -0.05156 0.04792 -0.03628 0.04769 -0.02101 0.04885 C -0.0191 0.04885 -0.01736 0.05047 -0.01545 0.05116 L -0.01285 0.05255 C -0.00816 0.05209 -0.00365 0.05186 0.00104 0.05116 C 0.00226 0.05116 0.00365 0.05093 0.00469 0.05 C 0.00799 0.04699 0.00538 0.04607 0.00747 0.0426 C 0.00816 0.04144 0.0092 0.04098 0.01024 0.04028 C 0.0125 0.03102 0.00938 0.04236 0.01285 0.03287 C 0.01337 0.03172 0.01337 0.03033 0.01389 0.02917 C 0.01441 0.02801 0.0151 0.02686 0.01563 0.02547 C 0.01615 0.02431 0.01615 0.02315 0.01667 0.02199 C 0.01719 0.02014 0.01788 0.01875 0.0184 0.01713 C 0.01892 0.01551 0.01892 0.01366 0.01927 0.01204 C 0.01979 0.01088 0.02066 0.00973 0.02118 0.00857 L 0.02483 -0.00625 C 0.02517 -0.0074 0.02569 -0.00856 0.02569 -0.00995 L 0.02569 -0.01481 L 0.03125 -0.01365 L 0.03125 -0.01342 L 0.03038 -0.01365 " pathEditMode="relative" rAng="0" ptsTypes="AAAAAAAAAAAAAAAAAAAAAAAAAAAAAAAAAAAAAAAAAAAAAAAAAAAAAAAAAAAAAAAAAAAAAAAAAAAAAAAAAAAAAAAAAAAAAAAAAAAAAAAAAAAAAAAAAAAAAAAAAAAAAAAAAAAAAAA">
                                      <p:cBhvr>
                                        <p:cTn id="46" dur="2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6" y="849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3.61111E-6 0.00023 C -0.00452 0.00138 -0.0099 0.00023 -0.01372 0.0037 C -0.01476 0.00463 -0.01563 0.00555 -0.0165 0.00625 C -0.02552 0.01226 -0.01754 0.00555 -0.02379 0.01111 C -0.02986 0.02314 -0.02778 0.0155 -0.02657 0.03564 C -0.02691 0.03912 -0.02691 0.04629 -0.02848 0.05023 C -0.029 0.05162 -0.02952 0.053 -0.03021 0.05393 C -0.03177 0.05555 -0.03473 0.05671 -0.03664 0.05763 C -0.03855 0.06944 -0.03629 0.05902 -0.03941 0.06736 C -0.03993 0.06851 -0.03993 0.0699 -0.04045 0.07106 C -0.04115 0.07245 -0.04219 0.07361 -0.04306 0.07476 C -0.04393 0.07777 -0.0441 0.07963 -0.04584 0.08217 C -0.0467 0.0831 -0.04775 0.08379 -0.04861 0.08449 C -0.05625 0.09976 -0.04271 0.07361 -0.05417 0.09189 C -0.05469 0.09282 -0.05452 0.09444 -0.05504 0.0956 C -0.05851 0.10208 -0.05799 0.09884 -0.06146 0.103 C -0.06615 0.1081 -0.06389 0.1074 -0.06875 0.11157 C -0.06997 0.1125 -0.07136 0.11296 -0.07257 0.11388 C -0.07778 0.11851 -0.07761 0.12013 -0.08264 0.12615 C -0.08351 0.12708 -0.08438 0.12777 -0.08542 0.1287 C -0.08855 0.13101 -0.08872 0.13101 -0.09184 0.1324 C -0.09306 0.13194 -0.09427 0.13171 -0.09549 0.13101 C -0.0967 0.13032 -0.09775 0.12916 -0.09914 0.1287 C -0.10157 0.12777 -0.104 0.12777 -0.10643 0.12731 C -0.1073 0.12615 -0.10851 0.12523 -0.1092 0.12361 C -0.11077 0.1206 -0.11164 0.11597 -0.11285 0.11273 C -0.11337 0.11134 -0.11424 0.11041 -0.11476 0.10902 C -0.11927 0.09699 -0.11407 0.10763 -0.11841 0.0993 C -0.11875 0.09768 -0.11927 0.09606 -0.11927 0.09444 C -0.11927 0.07129 -0.12032 0.07615 -0.11754 0.06504 C -0.11841 0.06041 -0.11858 0.05578 -0.12014 0.05162 C -0.12066 0.05046 -0.12205 0.05023 -0.12292 0.05023 C -0.12761 0.05023 -0.13212 0.05115 -0.13681 0.05162 C -0.14375 0.05115 -0.15087 0.05115 -0.15782 0.05023 C -0.15973 0.05 -0.16146 0.04861 -0.16337 0.04791 L -0.16615 0.04652 C -0.16789 0.03958 -0.16789 0.04097 -0.16615 0.02939 C -0.1658 0.028 -0.16511 0.02662 -0.16424 0.02569 C -0.16355 0.025 -0.1625 0.025 -0.16146 0.02453 C -0.16007 0.02291 -0.15834 0.02129 -0.15695 0.01967 C -0.15591 0.01851 -0.15521 0.01689 -0.15417 0.01597 C -0.1533 0.01527 -0.15243 0.01481 -0.15139 0.01481 C -0.14323 0.01412 -0.1349 0.01388 -0.12657 0.01365 C -0.12414 0.01319 -0.1217 0.01319 -0.11927 0.01226 C -0.11823 0.01203 -0.11754 0.01064 -0.1165 0.00995 C -0.11563 0.00925 -0.11459 0.00925 -0.11372 0.00856 C -0.11181 0.0074 -0.10903 0.00393 -0.1073 0.00254 C -0.10625 0.00162 -0.10486 0.00092 -0.10365 4.44444E-6 L -0.1 -0.00718 C -0.09844 -0.01065 -0.09757 -0.01204 -0.09636 -0.01575 C -0.09566 -0.01829 -0.09445 -0.02315 -0.09445 -0.02292 C -0.0948 -0.02639 -0.09497 -0.02963 -0.09549 -0.03287 C -0.09861 -0.05232 -0.09618 -0.02963 -0.09827 -0.0463 C -0.09861 -0.04977 -0.09844 -0.05301 -0.09914 -0.05625 C -0.09966 -0.05857 -0.10052 -0.06088 -0.10191 -0.06227 C -0.10278 -0.06343 -0.10434 -0.06297 -0.10556 -0.06343 C -0.11459 -0.0676 -0.10573 -0.06482 -0.11476 -0.06713 C -0.11563 -0.06806 -0.11632 -0.06922 -0.11754 -0.06968 C -0.12882 -0.07315 -0.16146 -0.06852 -0.1625 -0.06852 C -0.16111 -0.05973 -0.16198 -0.06436 -0.15973 -0.05487 C -0.15938 -0.05371 -0.15938 -0.05232 -0.15868 -0.05139 L -0.15695 -0.04769 C -0.15573 -0.03774 -0.1566 -0.0426 -0.15417 -0.03287 C -0.15382 -0.03172 -0.154 -0.0301 -0.1533 -0.02917 C -0.15209 -0.02755 -0.1507 -0.02616 -0.14966 -0.02431 C -0.14757 -0.0213 -0.14653 -0.01713 -0.1441 -0.01459 C -0.14132 -0.01181 -0.13976 -0.01065 -0.13768 -0.00718 C -0.13559 -0.00394 -0.13611 -0.00255 -0.13299 4.44444E-6 C -0.1323 0.00092 -0.13108 0.00069 -0.13039 0.00138 C -0.12848 0.00277 -0.12691 0.00555 -0.12483 0.00625 C -0.10834 0.0118 -0.1224 0.0074 -0.0816 0.00995 C -0.08021 0.01041 -0.07865 0.01064 -0.07709 0.01111 C -0.07518 0.0118 -0.07344 0.01273 -0.07153 0.01365 C -0.07066 0.01388 -0.0698 0.01435 -0.06875 0.01481 C -0.06736 0.0155 -0.0658 0.01643 -0.06424 0.01713 C -0.06164 0.01851 -0.06077 0.01875 -0.05782 0.01967 L -0.05226 0.02708 C -0.05139 0.02824 -0.0507 0.02986 -0.04948 0.03078 C -0.04705 0.0324 -0.04445 0.03356 -0.04219 0.03564 C -0.03872 0.03865 -0.04045 0.0375 -0.03664 0.03935 C -0.0323 0.04814 -0.03681 0.03796 -0.03403 0.05763 C -0.03368 0.05972 -0.02882 0.06967 -0.02848 0.0699 C -0.02761 0.07037 -0.02657 0.0706 -0.0257 0.07106 C -0.02153 0.07384 -0.02379 0.07384 -0.01927 0.07847 C -0.01077 0.0868 -0.02118 0.07338 -0.01007 0.08333 L -0.0073 0.08588 C 3.61111E-6 0.0824 -0.00851 0.0875 -0.00365 0.08078 C -0.00295 0.07986 -0.00174 0.08009 -0.00087 0.07963 C 0.00034 0.07893 0.00139 0.07777 0.00277 0.07731 C 0.00451 0.07615 0.00833 0.07476 0.00833 0.075 C 0.00798 0.0706 0.00781 0.06666 0.00729 0.0625 C 0.00711 0.06134 0.00711 0.05972 0.00642 0.05879 C 0.00538 0.05763 0.00416 0.05648 0.00277 0.05648 C -0.01094 0.05532 -0.02483 0.05555 -0.03855 0.05509 C -0.04254 0.05393 -0.04098 0.05393 -0.04306 0.05393 L -0.04306 0.05416 L -0.04306 0.05393 " pathEditMode="relative" rAng="0" ptsTypes="AAAAAAAAAAAAAAAAAAAAAAAAAAAAAAAAAAAAAAAAAAAAAAAAAAAAAAAAAAAAAAAAAAAAAAAAAAAAAAAAAAAAAAAAAAAAAAAAAA">
                                      <p:cBhvr>
                                        <p:cTn id="48" dur="2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305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1.94444E-6 0.00023 C 0.00295 -0.00047 0.00607 -0.00093 0.00903 -0.00139 C 0.01614 -0.00186 0.02326 -0.00186 0.03021 -0.00255 C 0.03125 -0.00255 0.03194 -0.00348 0.03298 -0.00371 C 0.03472 -0.00417 0.03663 -0.00463 0.03854 -0.00487 C 0.04531 -0.01112 0.03663 -0.00394 0.04496 -0.00857 C 0.04583 -0.00926 0.0467 -0.01042 0.04757 -0.01112 C 0.04878 -0.01181 0.05 -0.01227 0.05139 -0.01227 C 0.06597 -0.01297 0.08073 -0.0132 0.09531 -0.01343 C 0.10069 -0.01829 0.09548 -0.01412 0.10087 -0.01713 C 0.10208 -0.01783 0.1033 -0.01899 0.10451 -0.01968 C 0.10538 -0.02014 0.10642 -0.02037 0.10729 -0.02084 C 0.11198 -0.02315 0.11128 -0.02292 0.11545 -0.0257 C 0.11614 -0.02709 0.11684 -0.02801 0.11736 -0.0294 C 0.1184 -0.03241 0.1184 -0.03496 0.11927 -0.03797 C 0.11962 -0.03959 0.12048 -0.04121 0.12101 -0.04283 C 0.12135 -0.04399 0.12101 -0.0463 0.12187 -0.04653 C 0.12951 -0.04815 0.13732 -0.04746 0.14496 -0.04769 C 0.14583 -0.04862 0.1467 -0.04931 0.14757 -0.05024 C 0.14896 -0.05139 0.15 -0.05301 0.15139 -0.05394 C 0.15243 -0.05463 0.15382 -0.05463 0.15503 -0.0551 C 0.1559 -0.05556 0.15677 -0.05602 0.15781 -0.05625 C 0.15833 -0.05764 0.16146 -0.06158 0.15868 -0.06366 C 0.15642 -0.06528 0.15364 -0.06505 0.15139 -0.06621 C 0.14948 -0.0669 0.14757 -0.0676 0.14583 -0.06852 C 0.14427 -0.06945 0.14288 -0.07061 0.14114 -0.07107 C 0.13906 -0.07176 0.13698 -0.07176 0.13472 -0.07223 C 0.12969 -0.07176 0.1243 -0.072 0.11927 -0.07107 C 0.11614 -0.07037 0.11406 -0.06297 0.11285 -0.06135 C 0.10937 -0.05672 0.11128 -0.05811 0.10729 -0.05625 C 0.10208 -0.04931 0.10712 -0.0551 0.10173 -0.05139 C 0.09462 -0.04676 0.10312 -0.05093 0.09635 -0.04769 C 0.09479 -0.04607 0.09323 -0.04445 0.09166 -0.04283 C 0.0908 -0.0419 0.08976 -0.04144 0.08889 -0.04051 C 0.08541 -0.03658 0.08281 -0.03102 0.08073 -0.0257 C 0.07899 -0.02153 0.07795 -0.01829 0.07708 -0.01343 C 0.07673 -0.01181 0.07656 -0.01019 0.07604 -0.00857 C 0.07535 -0.00649 0.07448 -0.0044 0.07326 -0.00255 C 0.07257 -0.00116 0.07135 -0.00024 0.07066 0.00115 C 0.06979 0.00231 0.06944 0.0037 0.06875 0.00486 C 0.06788 0.00578 0.06684 0.00648 0.06597 0.00717 C 0.06476 0.00856 0.06371 0.00995 0.06232 0.01088 C 0.06094 0.01203 0.0592 0.01273 0.05781 0.01342 C 0.0559 0.01435 0.05226 0.01574 0.05226 0.01597 C 0.05156 0.01713 0.05121 0.01851 0.05035 0.01944 C 0.04965 0.02037 0.04861 0.02013 0.04757 0.02083 C 0.04097 0.02453 0.04705 0.02245 0.03941 0.02453 C 0.03698 0.02407 0.0342 0.02476 0.03212 0.02314 C 0.03021 0.02175 0.02795 0.0155 0.02743 0.01226 C 0.02708 0.00972 0.02691 0.00717 0.02656 0.00486 C 0.02621 -0.01922 0.02621 -0.04329 0.02569 -0.06737 C 0.02569 -0.0676 0.02413 -0.07755 0.02378 -0.07848 C 0.02309 -0.07987 0.02187 -0.08079 0.02101 -0.08195 C 0.02066 -0.08334 0.02066 -0.0845 0.02014 -0.08565 C 0.0191 -0.0882 0.01805 -0.09098 0.01649 -0.09306 C 0.01285 -0.09769 0.01441 -0.09537 0.0118 -0.10047 C 0.01163 -0.10325 0.01198 -0.10649 0.01094 -0.10903 C 0.01059 -0.11019 0.00885 -0.10926 0.00816 -0.11019 C 0.00746 -0.11112 0.00764 -0.11274 0.00729 -0.11389 C 0.00555 -0.11852 0.00521 -0.11713 0.0026 -0.1213 C 0.00052 -0.12477 0.00139 -0.12616 -0.00278 -0.12732 C -0.00799 -0.12871 -0.0132 -0.12894 -0.0184 -0.12987 C -0.02726 -0.1338 -0.01354 -0.12732 -0.02483 -0.13334 C -0.02656 -0.1345 -0.03038 -0.13588 -0.03038 -0.13565 C -0.03715 -0.14514 -0.03334 -0.14213 -0.04132 -0.14561 L -0.0441 -0.147 C -0.04497 -0.14723 -0.04601 -0.14746 -0.04688 -0.14815 L -0.05243 -0.15301 C -0.05365 -0.15787 -0.05261 -0.15579 -0.05504 -0.15903 L -0.05504 -0.1588 " pathEditMode="relative" rAng="0" ptsTypes="AAAAAAAAAAAAAAAAAAAAAAAAAAAAAAAAAAAAAAAAAAAAAAAAAAAAAAAAAAAAAAAAAAAAAAA">
                                      <p:cBhvr>
                                        <p:cTn id="50" dur="2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6" y="-673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1.66667E-6 0.00023 C -0.00156 -0.0007 -0.01962 -0.01019 -0.02205 -0.01112 C -0.02673 -0.01274 -0.03125 -0.01459 -0.03576 -0.01598 C -0.03923 -0.0169 -0.04271 -0.01713 -0.04601 -0.01829 C -0.04965 -0.01968 -0.0533 -0.02176 -0.05694 -0.02315 C -0.05972 -0.02431 -0.0625 -0.02477 -0.06528 -0.0257 C -0.06892 -0.02686 -0.0684 -0.02662 -0.0717 -0.02824 C -0.07187 -0.02987 -0.07222 -0.03149 -0.07257 -0.03311 C -0.07291 -0.03542 -0.07309 -0.03797 -0.07344 -0.04028 C -0.07361 -0.04167 -0.07413 -0.04283 -0.0743 -0.04399 C -0.07482 -0.04653 -0.07448 -0.04908 -0.07535 -0.05139 C -0.07587 -0.05278 -0.07708 -0.05301 -0.07812 -0.05394 C -0.07986 -0.05348 -0.08212 -0.05417 -0.08351 -0.05255 C -0.08455 -0.05162 -0.08403 -0.04931 -0.08455 -0.04769 C -0.08489 -0.0463 -0.08576 -0.04537 -0.08628 -0.04399 C -0.0901 -0.03403 -0.08385 -0.04723 -0.08906 -0.03681 C -0.08941 -0.03172 -0.08976 -0.02084 -0.09097 -0.01459 C -0.09132 -0.01227 -0.09219 -0.00973 -0.09271 -0.00741 C -0.09305 -0.00602 -0.09305 -0.00487 -0.09357 -0.00371 L -0.09548 4.07407E-6 C -0.09583 0.00115 -0.09566 0.00277 -0.09635 0.0037 C -0.09774 0.00509 -0.0993 0.00578 -0.10104 0.00601 C -0.10712 0.00717 -0.11319 0.00694 -0.11927 0.0074 C -0.12101 0.00949 -0.12291 0.01157 -0.12396 0.01458 C -0.12448 0.0162 -0.12448 0.01805 -0.12482 0.01944 C -0.12726 0.02824 -0.12587 0.02106 -0.12847 0.02801 C -0.12899 0.02916 -0.12882 0.03078 -0.12951 0.03171 C -0.13003 0.03287 -0.13125 0.03356 -0.13212 0.03426 C -0.13403 0.03518 -0.13767 0.0368 -0.13767 0.03703 C -0.14132 0.03634 -0.14496 0.03611 -0.14861 0.03541 C -0.15278 0.03495 -0.15416 0.03426 -0.15781 0.0331 C -0.15937 0.02662 -0.1592 0.02939 -0.15781 0.01944 C -0.15764 0.01828 -0.15764 0.01689 -0.15694 0.01597 C -0.15538 0.01388 -0.15139 0.01088 -0.15139 0.01111 C -0.15087 0.00972 -0.15017 0.00856 -0.14965 0.0074 C -0.14913 0.00625 -0.14913 0.00486 -0.14861 0.0037 C -0.14809 0.00208 -0.14739 0.00046 -0.14687 -0.00116 C -0.15139 -0.06713 -0.14184 -0.02431 -0.15781 -0.05255 C -0.16128 -0.05857 -0.1592 -0.05695 -0.16337 -0.0588 C -0.18958 -0.05741 -0.18976 -0.05672 -0.21753 -0.0588 C -0.21892 -0.0588 -0.22639 -0.06204 -0.22673 -0.0625 C -0.2276 -0.0632 -0.22847 -0.06412 -0.22951 -0.06482 C -0.2309 -0.06574 -0.23246 -0.06644 -0.23403 -0.06737 C -0.23524 -0.06806 -0.23646 -0.06922 -0.23767 -0.06968 C -0.23923 -0.07037 -0.2408 -0.07061 -0.24236 -0.07107 C -0.24323 -0.07176 -0.2441 -0.07269 -0.24496 -0.07338 C -0.24583 -0.07408 -0.24705 -0.07385 -0.24774 -0.07477 C -0.24844 -0.07547 -0.24844 -0.07709 -0.24861 -0.07824 C -0.24844 -0.08033 -0.24861 -0.08264 -0.24774 -0.08449 C -0.24722 -0.08542 -0.24601 -0.08519 -0.24496 -0.08565 C -0.2434 -0.08635 -0.24201 -0.0875 -0.24045 -0.0882 C -0.2375 -0.08912 -0.23125 -0.09051 -0.23125 -0.09028 C -0.22951 -0.09537 -0.23021 -0.09653 -0.22569 -0.09676 C -0.21076 -0.09746 -0.19583 -0.09746 -0.18073 -0.09792 C -0.17951 -0.09862 -0.17847 -0.09977 -0.17708 -0.10047 C -0.17535 -0.10139 -0.17326 -0.10139 -0.1717 -0.10278 C -0.16528 -0.10857 -0.17326 -0.10162 -0.16423 -0.10764 C -0.15712 -0.1125 -0.16562 -0.10834 -0.15885 -0.11135 C -0.15781 -0.1125 -0.15712 -0.11412 -0.15607 -0.11505 C -0.15521 -0.11574 -0.15 -0.11737 -0.14965 -0.1176 C -0.14809 -0.11783 -0.14653 -0.11829 -0.14496 -0.11875 C -0.14149 -0.11968 -0.14166 -0.11968 -0.13854 -0.12107 C -0.13715 -0.12269 -0.13559 -0.12454 -0.13403 -0.12616 C -0.13316 -0.12686 -0.13229 -0.12801 -0.13125 -0.12848 C -0.12934 -0.12917 -0.11441 -0.13079 -0.11389 -0.13102 C -0.11285 -0.13172 -0.11163 -0.13218 -0.11111 -0.13334 C -0.11041 -0.13473 -0.11059 -0.13658 -0.11024 -0.1382 C -0.10989 -0.13959 -0.10972 -0.14074 -0.1092 -0.1419 C -0.10851 -0.14375 -0.10746 -0.14514 -0.10642 -0.14676 C -0.1033 -0.15278 -0.1059 -0.14815 -0.10278 -0.15533 C -0.10226 -0.15672 -0.10139 -0.15764 -0.10104 -0.15903 C -0.10017 -0.16135 -0.10104 -0.16621 -0.09913 -0.16644 C -0.08993 -0.16806 -0.09427 -0.16713 -0.08628 -0.16875 C -0.07656 -0.16852 -0.06666 -0.16829 -0.05694 -0.1676 C -0.05364 -0.16737 -0.05156 -0.16274 -0.04861 -0.16158 L -0.04601 -0.16019 C -0.04166 -0.15463 -0.04392 -0.15811 -0.03958 -0.14931 L -0.03767 -0.14561 C -0.03732 -0.14399 -0.03698 -0.14237 -0.0368 -0.14074 C -0.03646 -0.13797 -0.03646 -0.13496 -0.03576 -0.13218 C -0.03559 -0.13079 -0.03455 -0.12987 -0.03403 -0.12848 C -0.03351 -0.12732 -0.03333 -0.12616 -0.03316 -0.12477 C -0.03055 -0.11088 -0.0342 -0.12709 -0.03038 -0.11135 C -0.03003 -0.11019 -0.03003 -0.1088 -0.02951 -0.10764 C -0.02812 -0.10533 -0.02639 -0.10324 -0.02569 -0.10047 C -0.02517 -0.09769 -0.02465 -0.09491 -0.02309 -0.09306 C -0.01805 -0.08727 -0.01788 -0.0882 -0.01198 -0.08681 C 0.00521 -0.08727 0.02222 -0.08704 0.03941 -0.0882 C 0.04132 -0.0882 0.04497 -0.09051 0.04497 -0.09028 C 0.04584 -0.0919 0.0467 -0.09306 0.04757 -0.09422 C 0.04844 -0.09514 0.04965 -0.09561 0.05035 -0.09676 C 0.05191 -0.09885 0.05278 -0.10162 0.05399 -0.10394 C 0.05469 -0.10533 0.05556 -0.10625 0.0559 -0.10764 C 0.06059 -0.12639 0.05677 -0.10996 0.05677 -0.15903 L 0.05677 -0.1588 " pathEditMode="relative" rAng="0" ptsTypes="AAAAAAAAAAAAAAAAAAAAAAAAAAAAAAAAAAAAAAAAAAAAAAAAAAAAAAAAAAAAAAAAAAAAAAAAAAAAAAAAAAAAAAAAAAAAAAAA">
                                      <p:cBhvr>
                                        <p:cTn id="52" dur="2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-659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8.33333E-7 0.00023 C 0.00139 -0.00324 0.00417 -0.01088 0.00729 -0.01366 C 0.00799 -0.01436 0.0092 -0.01412 0.01007 -0.01482 C 0.01094 -0.01551 0.0118 -0.01667 0.01267 -0.01713 C 0.02031 -0.02223 0.01042 -0.01389 0.01823 -0.02084 C 0.0217 -0.02801 0.01875 -0.02107 0.02101 -0.02824 C 0.02153 -0.02986 0.0224 -0.03149 0.02292 -0.03311 C 0.02361 -0.03542 0.02413 -0.03797 0.02465 -0.04051 C 0.025 -0.04167 0.025 -0.04306 0.02552 -0.04422 C 0.02621 -0.04537 0.02691 -0.04653 0.02743 -0.04792 C 0.02795 -0.04908 0.02795 -0.05024 0.0283 -0.05139 C 0.0309 -0.05834 0.03021 -0.05278 0.03576 -0.05996 C 0.04375 -0.07084 0.03351 -0.05764 0.04115 -0.06621 C 0.04479 -0.07014 0.04323 -0.07014 0.04757 -0.07361 C 0.04844 -0.07408 0.04948 -0.07431 0.05035 -0.07477 C 0.05469 -0.07431 0.05903 -0.07431 0.06319 -0.07361 C 0.0651 -0.07315 0.06684 -0.07153 0.06875 -0.07107 L 0.07326 -0.06991 C 0.0743 -0.06899 0.075 -0.06806 0.07604 -0.06736 C 0.07743 -0.06644 0.08125 -0.06528 0.08246 -0.06505 L 0.08802 -0.05996 L 0.0908 -0.05764 C 0.09132 -0.05649 0.09184 -0.05486 0.09253 -0.05394 C 0.09549 -0.05 0.09653 -0.05047 0.09983 -0.04792 C 0.10087 -0.04699 0.10156 -0.04561 0.1026 -0.04537 C 0.11215 -0.04422 0.1217 -0.04468 0.13108 -0.04422 C 0.13594 -0.04375 0.1408 -0.04329 0.14583 -0.04283 C 0.14757 -0.04121 0.15052 -0.04074 0.15121 -0.03797 C 0.15191 -0.03519 0.15295 -0.0294 0.15503 -0.02709 C 0.1566 -0.025 0.15868 -0.02385 0.16042 -0.02223 C 0.16146 -0.0213 0.16215 -0.01991 0.16319 -0.01968 L 0.16771 -0.01852 C 0.1691 -0.0176 0.17031 -0.0169 0.17153 -0.01598 C 0.17344 -0.01459 0.175 -0.0125 0.17691 -0.01111 L 0.18437 -0.00625 C 0.18559 -0.00533 0.18698 -0.0051 0.18802 -0.00371 C 0.18889 -0.00255 0.18958 -0.00093 0.1908 3.7037E-6 C 0.19184 0.00069 0.19323 0.00069 0.19444 0.00115 C 0.1974 0.00231 0.19722 0.00231 0.19983 0.00486 C 0.20121 0.00601 0.2026 0.00694 0.20365 0.00856 C 0.20503 0.01064 0.20538 0.01412 0.20729 0.01574 C 0.21076 0.01898 0.20903 0.01782 0.21267 0.01944 C 0.21771 0.02916 0.21128 0.01736 0.21736 0.02569 C 0.22049 0.02986 0.21753 0.02916 0.22187 0.03171 C 0.22361 0.03264 0.22743 0.03426 0.22743 0.03449 C 0.23194 0.03379 0.23663 0.03379 0.24115 0.03287 C 0.24305 0.03264 0.24479 0.03125 0.2467 0.03055 C 0.24757 0.03009 0.24844 0.02939 0.24948 0.02916 L 0.25677 0.02801 C 0.25746 0.02685 0.25781 0.02523 0.25868 0.0243 C 0.25937 0.02361 0.26042 0.02361 0.26128 0.02314 C 0.26771 0.01898 0.2599 0.02176 0.26875 0.01944 C 0.26927 0.01828 0.27049 0.01736 0.27049 0.01574 C 0.27049 0.01597 0.2691 0.00555 0.26875 0.00486 C 0.26805 0.00347 0.26684 0.00324 0.26597 0.00231 C 0.26528 0.00023 0.26493 -0.00186 0.26406 -0.00371 C 0.26337 -0.00579 0.26233 -0.00787 0.26128 -0.00996 C 0.26076 -0.01111 0.26007 -0.01227 0.25955 -0.01366 C 0.25903 -0.01482 0.25885 -0.01598 0.25868 -0.01713 C 0.25885 -0.01852 0.25851 -0.02084 0.25955 -0.02084 C 0.26476 -0.02176 0.26996 -0.02037 0.27517 -0.01968 C 0.27604 -0.01945 0.27691 -0.01875 0.27795 -0.01852 C 0.27917 -0.01806 0.28038 -0.0176 0.2816 -0.01713 C 0.28246 -0.01598 0.28333 -0.01459 0.28437 -0.01366 C 0.2868 -0.01088 0.28785 -0.01088 0.2908 -0.00857 C 0.29167 -0.00787 0.29253 -0.00672 0.2934 -0.00625 C 0.29531 -0.0051 0.2974 -0.0051 0.29896 -0.00371 C 0.29983 -0.00301 0.30069 -0.00209 0.30174 -0.00139 C 0.30399 0.00023 0.30781 0.00069 0.31007 0.00115 C 0.31927 0.00926 0.3092 0.00139 0.33472 0.00486 L 0.34305 0.00856 L 0.34583 0.00972 C 0.34826 -0.00695 0.34618 0.00972 0.34583 -0.0257 C 0.34549 -0.04445 0.34583 -0.0632 0.34583 -0.08195 L 0.34583 -0.08172 " pathEditMode="relative" rAng="0" ptsTypes="AAAAAAAAAAAAAAAAAAAAAAAAAAAAAAAAAAAAAAAAAAAAAAAAAAAAAAAAAAAAAAAAAAAAAAAAAAAA">
                                      <p:cBhvr>
                                        <p:cTn id="54" dur="2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238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2.22222E-6 0.00024 C 0.01094 -0.01041 0.00521 -0.00925 0.01459 -0.0074 C 0.01667 -0.00694 0.01893 -0.00671 0.02101 -0.00625 C 0.02795 -0.00324 0.01945 -0.0074 0.02656 -0.00254 C 0.02743 -0.00208 0.02847 -0.00185 0.02934 -0.00138 C 0.03125 -4.81481E-6 0.03472 0.00348 0.03472 0.00371 C 0.03542 0.00487 0.03577 0.00625 0.03663 0.00718 C 0.03768 0.00834 0.03906 0.0088 0.04028 0.00973 C 0.04931 0.01644 0.03455 0.01158 0.06042 0.01343 C 0.06424 0.01575 0.06441 0.01575 0.06788 0.01945 C 0.07396 0.02663 0.06719 0.02014 0.07327 0.02547 L 0.07604 0.03658 C 0.07639 0.03774 0.07639 0.03913 0.07691 0.04028 C 0.07934 0.04491 0.07847 0.0426 0.07969 0.04769 C 0.08004 0.0463 0.08004 0.04491 0.08056 0.04399 C 0.08125 0.04306 0.08247 0.0426 0.08334 0.0426 C 0.08768 0.0426 0.09202 0.04329 0.09618 0.04399 C 0.09861 0.04422 0.10104 0.04491 0.10365 0.04514 C 0.13438 0.04838 0.10729 0.04468 0.12743 0.04769 C 0.12778 0.04931 0.12778 0.05093 0.1283 0.05255 C 0.129 0.05463 0.1316 0.05857 0.13299 0.05973 C 0.13368 0.06065 0.1349 0.06042 0.13577 0.06112 C 0.14202 0.06528 0.1342 0.06227 0.14306 0.06482 C 0.15434 0.06436 0.16563 0.06436 0.17691 0.06343 C 0.17865 0.06343 0.18229 0.06042 0.18334 0.05973 C 0.1842 0.05926 0.18525 0.05926 0.18611 0.05857 C 0.1915 0.0551 0.18611 0.05695 0.19254 0.05371 C 0.19375 0.05301 0.19497 0.05278 0.19618 0.05255 C 0.19809 0.05093 0.20104 0.05047 0.20174 0.04769 C 0.20243 0.04468 0.20278 0.0426 0.20452 0.04028 C 0.20521 0.03913 0.20625 0.03866 0.20729 0.03774 C 0.20747 0.03056 0.20851 0.00487 0.20903 -0.0037 C 0.2092 -0.00625 0.20972 -0.00856 0.2099 -0.01111 C 0.2099 -0.01157 0.21181 -0.03078 0.20729 -0.03564 C 0.20643 -0.03634 0.20538 -0.03634 0.20452 -0.0368 C 0.20538 -0.03726 0.20625 -0.03773 0.20729 -0.03796 C 0.21285 -0.03935 0.22257 -0.04004 0.22743 -0.0405 C 0.22865 -0.04097 0.22986 -0.0412 0.23108 -0.04166 C 0.25052 -0.04953 0.22101 -0.04351 0.27413 -0.04537 C 0.27518 -0.04606 0.27604 -0.04699 0.27691 -0.04791 C 0.27813 -0.04907 0.27934 -0.05046 0.28056 -0.05138 C 0.28143 -0.05208 0.28247 -0.05208 0.28334 -0.05277 C 0.29045 -0.0574 0.28195 -0.05324 0.28889 -0.05625 C 0.29844 -0.05601 0.30781 -0.05578 0.31736 -0.05509 C 0.3191 -0.05509 0.32118 -0.05486 0.32275 -0.05393 C 0.35122 -0.03819 0.30747 -0.05833 0.33386 -0.04652 C 0.33472 -0.04606 0.33559 -0.04537 0.33663 -0.04537 L 0.36771 -0.04421 C 0.37622 -0.03842 0.37448 -0.04282 0.37604 -0.03425 C 0.37639 -0.01018 0.37639 0.01366 0.37691 0.03774 C 0.37726 0.04862 0.38403 0.03056 0.37691 0.05487 C 0.37639 0.05672 0.37431 0.05625 0.37327 0.05741 C 0.37222 0.05834 0.3717 0.06019 0.37049 0.06112 C 0.36945 0.06181 0.36806 0.06181 0.36684 0.06227 C 0.3592 0.06528 0.37066 0.06274 0.35313 0.06482 C 0.35122 0.08913 0.35313 0.08056 0.35035 0.09167 C 0.35018 0.09514 0.35035 0.10394 0.34844 0.1088 C 0.34809 0.10996 0.34705 0.11112 0.3467 0.1125 C 0.34514 0.11667 0.34549 0.12014 0.34306 0.12338 C 0.34184 0.125 0.3382 0.12825 0.33663 0.12963 C 0.33542 0.13195 0.33472 0.13519 0.33299 0.13681 C 0.329 0.14028 0.33091 0.1382 0.32743 0.14306 C 0.32778 0.14422 0.32778 0.14561 0.3283 0.14676 C 0.33281 0.15579 0.32986 0.14538 0.33195 0.15394 C 0.33299 0.16204 0.33299 0.1588 0.33299 0.16389 L 0.33299 0.16413 " pathEditMode="relative" rAng="0" ptsTypes="AAAAAAAAAAAAAAAAAAAAAAAAAAAAAAAAAAAAAAAAAAAAAAAAAAAAAAAAAAAAAAAAAAA">
                                      <p:cBhvr>
                                        <p:cTn id="56" dur="2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93" y="539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5.55556E-7 0.00023 C -0.00295 -0.00278 -0.00642 -0.00509 -0.0092 -0.00857 C -0.01267 -0.0132 -0.01076 -0.01134 -0.01458 -0.01458 L -0.04583 -0.01343 C -0.04983 -0.0132 -0.05556 -0.01204 -0.05955 -0.01111 C -0.06111 -0.01065 -0.06267 -0.00996 -0.06424 -0.00972 C -0.06788 -0.00926 -0.07153 -0.00903 -0.07517 -0.00857 C -0.07639 -0.00602 -0.07899 -0.00417 -0.07882 -0.00116 C -0.07865 0.01111 -0.07847 0.02315 -0.07795 0.03542 C -0.07778 0.03912 -0.07587 0.04977 -0.07517 0.05254 C -0.07465 0.05509 -0.07379 0.05741 -0.07344 0.05995 C -0.07292 0.06273 -0.07153 0.07037 -0.07066 0.07222 C -0.06632 0.08102 -0.06858 0.07754 -0.06424 0.0831 C -0.05972 0.09815 -0.06476 0.07963 -0.06146 0.11018 C -0.06129 0.11204 -0.06024 0.11342 -0.05955 0.11504 C -0.0592 0.1162 -0.0592 0.11759 -0.05868 0.11875 C -0.05816 0.11991 -0.05729 0.12106 -0.05694 0.12245 C -0.05642 0.12361 -0.05642 0.125 -0.0559 0.12616 C -0.05521 0.12778 -0.05417 0.1294 -0.05313 0.13102 C -0.05191 0.13588 -0.05191 0.13379 -0.05313 0.13958 C -0.05347 0.14074 -0.05347 0.14236 -0.05417 0.14329 C -0.05486 0.14398 -0.05608 0.14375 -0.05694 0.14444 C -0.06319 0.14861 -0.05573 0.1456 -0.06337 0.14815 C -0.06424 0.14884 -0.06528 0.1493 -0.06597 0.15046 C -0.06667 0.15162 -0.06667 0.15301 -0.06701 0.15417 L -0.06875 0.16389 C -0.0691 0.16759 -0.06979 0.17129 -0.06979 0.175 C -0.06979 0.17824 -0.0691 0.18148 -0.06875 0.18472 C -0.0684 0.18935 -0.0684 0.19375 -0.06788 0.19815 C -0.06754 0.20139 -0.0658 0.2081 -0.0651 0.21042 L -0.06146 0.22523 C -0.05938 0.23356 -0.06181 0.22315 -0.05955 0.23495 C -0.05938 0.23611 -0.05903 0.2375 -0.05868 0.23866 C -0.05833 0.24028 -0.05851 0.24213 -0.05781 0.24352 C -0.05712 0.24467 -0.0559 0.24514 -0.05504 0.24606 C -0.05191 0.2493 -0.05295 0.24977 -0.04948 0.25208 C -0.04861 0.25278 -0.04774 0.25301 -0.0467 0.25324 C -0.04549 0.2537 -0.04427 0.25417 -0.04306 0.25463 C -0.04149 0.25509 -0.0401 0.25532 -0.03854 0.25579 C -0.03663 0.25648 -0.0349 0.25741 -0.03299 0.25833 L -0.03021 0.25949 C -0.0217 0.25903 -0.01285 0.26065 -0.00451 0.25833 C -0.00243 0.25764 -0.00208 0.25324 -0.00087 0.25092 C 0.00156 0.24606 5.55556E-7 0.24792 0.00365 0.24467 C 0.01024 0.24537 0.01892 0.24537 0.02569 0.24722 C 0.02674 0.24745 0.0276 0.24792 0.02847 0.24838 C 0.03437 0.24792 0.0401 0.24792 0.04601 0.24722 C 0.04809 0.24699 0.05017 0.24629 0.05243 0.24606 C 0.05937 0.24514 0.06649 0.24398 0.07344 0.24352 L 0.09913 0.24236 C 0.09983 0.2412 0.1 0.23889 0.10104 0.23866 C 0.11319 0.23704 0.12552 0.23819 0.13767 0.2375 C 0.14184 0.23727 0.14219 0.23565 0.14601 0.23495 C 0.14931 0.23449 0.15278 0.23426 0.15608 0.23379 C 0.16198 0.23102 0.1592 0.23194 0.16979 0.23379 C 0.17083 0.23403 0.1717 0.23472 0.17257 0.23495 C 0.18229 0.23773 0.17465 0.23472 0.1809 0.2375 C 0.18125 0.23565 0.18281 0.23032 0.18281 0.22893 C 0.18281 0.22129 0.18229 0.20833 0.1809 0.19954 C 0.18073 0.19815 0.18021 0.19699 0.18003 0.19583 C 0.17969 0.19213 0.18021 0.18819 0.17899 0.18472 C 0.1783 0.18264 0.17604 0.18241 0.17448 0.18102 C 0.17361 0.18032 0.17274 0.1794 0.1717 0.1787 C 0.17049 0.17778 0.1691 0.17731 0.16806 0.17616 C 0.16458 0.17268 0.16302 0.16875 0.16076 0.16389 C 0.16007 0.16273 0.15937 0.16157 0.15885 0.16042 C 0.15816 0.15879 0.15781 0.15671 0.15694 0.15532 C 0.15625 0.1544 0.15503 0.15393 0.15434 0.15301 C 0.15226 0.15069 0.15017 0.14861 0.14878 0.1456 C 0.14705 0.14236 0.14705 0.1412 0.1441 0.13958 C 0.14306 0.13889 0.14167 0.13866 0.14045 0.13819 C 0.13524 0.13889 0.12674 0.13958 0.12118 0.14074 C 0.11962 0.14097 0.11823 0.14167 0.11667 0.1419 C 0.11319 0.14259 0.1099 0.14282 0.1066 0.14329 C 0.09965 0.14629 0.10712 0.14329 0.09271 0.1456 C 0.09149 0.14583 0.09028 0.14653 0.08906 0.14676 C 0.08299 0.14653 0.07674 0.14676 0.07066 0.1456 C 0.06701 0.14491 0.06858 0.14236 0.06701 0.13958 C 0.06632 0.13796 0.0651 0.13727 0.06424 0.13588 C 0.06354 0.13472 0.06319 0.13333 0.0625 0.13217 C 0.06163 0.13055 0.06059 0.12893 0.05972 0.12731 C 0.05937 0.12616 0.05937 0.12477 0.05885 0.12361 C 0.05417 0.11435 0.05729 0.125 0.05521 0.1162 C 0.05503 0.11574 0.05694 0.09653 0.05243 0.09167 C 0.05156 0.09097 0.05052 0.09097 0.04965 0.09051 C 0.04653 0.07847 0.05174 0.09699 0.04601 0.0831 C 0.04496 0.08102 0.04549 0.07778 0.0441 0.07592 C 0.03767 0.06736 0.04201 0.07268 0.02847 0.05995 C 0.02639 0.05787 0.02465 0.05648 0.02205 0.05509 C 0.02031 0.05417 0.01823 0.0537 0.01649 0.05254 C 0.01198 0.04954 0.01424 0.05069 0.01007 0.04884 C 0.01042 0.04699 0.01094 0.04491 0.01111 0.04282 C 0.01146 0.03842 0.01128 0.03379 0.01198 0.0294 C 0.01215 0.02801 0.01337 0.02708 0.01389 0.02569 C 0.01424 0.02454 0.01441 0.02315 0.01476 0.02199 C 0.01597 0.03472 0.01424 0.02917 0.01927 0.03912 L 0.02118 0.04282 L 0.02292 0.04653 C 0.02326 0.04861 0.02344 0.05069 0.02396 0.05254 C 0.02448 0.05509 0.02517 0.05741 0.02569 0.05995 C 0.02604 0.06111 0.02639 0.06227 0.02674 0.06366 C 0.02708 0.0669 0.02812 0.07454 0.02934 0.07708 C 0.03333 0.08472 0.03316 0.08148 0.03316 0.08565 L 0.03316 0.08588 " pathEditMode="relative" rAng="0" ptsTypes="AAAAAAAAAAAAAAAAAAAAAAAAAAAAAAAAAAAAAAAAAAAAAAAAAAAAAAAAAAAAAAAAAAAAAAAAAAAAAAAAAAAAAAAAAAAAAAAAAAAAAAAAA">
                                      <p:cBhvr>
                                        <p:cTn id="58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1224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3.33333E-6 0.00023 L -0.03402 -0.00139 C -0.05625 -0.00232 -0.04913 -0.0007 -0.06059 -0.00371 C -0.06145 -0.00463 -0.06232 -0.00579 -0.06336 -0.00625 C -0.0651 -0.00695 -0.06701 -0.00695 -0.06892 -0.00741 C -0.07014 -0.00764 -0.07135 -0.0081 -0.07257 -0.00857 C -0.07361 -0.00972 -0.0776 -0.01343 -0.07899 -0.01343 C -0.08264 -0.01389 -0.08628 -0.01273 -0.08993 -0.01227 C -0.0908 -0.01158 -0.09218 -0.01111 -0.0927 -0.00996 C -0.09375 -0.00764 -0.09444 -0.00255 -0.09444 -0.00232 C -0.09427 0.00162 -0.09409 0.00578 -0.09357 0.00972 C -0.0934 0.01134 -0.0927 0.01296 -0.0927 0.01458 C -0.09218 0.02639 -0.09253 0.03842 -0.09184 0.05023 C -0.09166 0.05185 -0.09045 0.05324 -0.08993 0.05509 C -0.08923 0.0574 -0.08941 0.06065 -0.08819 0.06227 C -0.08715 0.06365 -0.08611 0.06481 -0.08541 0.06597 C -0.08472 0.06713 -0.08437 0.06875 -0.0835 0.06967 C -0.08246 0.07106 -0.0809 0.07199 -0.07986 0.07338 C -0.07916 0.0743 -0.07604 0.08032 -0.07534 0.08194 C -0.07465 0.08356 -0.0743 0.08541 -0.07343 0.0868 C -0.07274 0.08796 -0.07152 0.08842 -0.07066 0.08935 C -0.0677 0.09514 -0.06927 0.09166 -0.06701 0.10023 C -0.06632 0.10278 -0.06545 0.10694 -0.06423 0.10879 C -0.06284 0.11111 -0.06059 0.1118 -0.05868 0.1125 C -0.05573 0.11227 -0.0526 0.11227 -0.04965 0.11134 C -0.04843 0.11111 -0.04791 0.10903 -0.04687 0.10879 L 0.01007 0.11018 C 0.01667 0.11227 0.01129 0.10949 0.01563 0.11504 C 0.01823 0.11852 0.01806 0.11666 0.02101 0.11875 C 0.02205 0.11944 0.02292 0.12037 0.02379 0.12106 C 0.02414 0.12245 0.02396 0.12407 0.02483 0.12477 C 0.02639 0.12639 0.02848 0.12639 0.03021 0.12731 C 0.03125 0.12778 0.0323 0.12778 0.03299 0.12847 C 0.03525 0.13055 0.03681 0.13194 0.03941 0.13333 C 0.04063 0.13403 0.04184 0.13426 0.04306 0.13472 C 0.04584 0.13426 0.04861 0.13403 0.05139 0.13333 C 0.05226 0.1331 0.05313 0.1324 0.05417 0.13217 C 0.05539 0.13171 0.0566 0.13148 0.05782 0.13102 C 0.05973 0.13009 0.06146 0.12916 0.06337 0.12847 C 0.06459 0.12801 0.0658 0.12778 0.06702 0.12731 C 0.07344 0.12407 0.06806 0.12592 0.07344 0.12245 C 0.07431 0.12176 0.07518 0.12153 0.07622 0.12106 C 0.07639 0.11875 0.07674 0.1162 0.07709 0.11389 C 0.07726 0.1125 0.07778 0.11134 0.07795 0.11018 C 0.07986 0.0993 0.07795 0.10648 0.07986 0.09791 C 0.08004 0.09653 0.08039 0.09537 0.08073 0.09421 C 0.08125 0.09282 0.08212 0.0919 0.08264 0.09051 C 0.08334 0.08819 0.08386 0.08565 0.08438 0.0831 C 0.08473 0.08194 0.08438 0.07986 0.08525 0.07963 L 0.08802 0.07824 C 0.08872 0.07708 0.08907 0.07546 0.08993 0.07453 C 0.09098 0.07361 0.09236 0.07384 0.09358 0.07338 C 0.10278 0.0699 0.08855 0.07477 0.1 0.07083 C 0.1007 0.06967 0.10105 0.06828 0.10191 0.06736 C 0.10591 0.06203 0.10486 0.06504 0.1092 0.06111 C 0.11077 0.05972 0.11233 0.05787 0.11372 0.05625 C 0.11476 0.05509 0.1158 0.05393 0.1165 0.05254 C 0.12066 0.04537 0.11875 0.04629 0.12292 0.04166 C 0.12414 0.04028 0.12518 0.03889 0.12657 0.03796 C 0.1283 0.0368 0.13021 0.03634 0.13212 0.03541 C 0.13299 0.03495 0.13403 0.03495 0.1349 0.03426 C 0.13577 0.03333 0.13664 0.0324 0.13768 0.03171 C 0.13872 0.03102 0.14011 0.03125 0.14132 0.03055 C 0.14445 0.0287 0.14775 0.02708 0.15052 0.02453 C 0.15486 0.0199 0.15278 0.02129 0.15695 0.01944 C 0.15747 0.01828 0.15782 0.01666 0.15868 0.01597 C 0.15955 0.01504 0.16077 0.01551 0.16146 0.01458 C 0.1625 0.01342 0.1625 0.01111 0.16337 0.00972 C 0.16493 0.00717 0.16736 0.00694 0.1698 0.00602 C 0.17431 -0.00301 0.16841 0.0081 0.17431 -0.00139 C 0.175 -0.00232 0.17552 -0.00394 0.17622 -0.00486 C 0.18073 -0.01181 0.18021 -0.01111 0.18438 -0.01482 C 0.18941 -0.02477 0.19028 -0.02315 0.18716 -0.03912 C 0.18664 -0.04213 0.18542 -0.04491 0.18351 -0.04653 C 0.18108 -0.04885 0.18004 -0.05 0.17709 -0.05139 C 0.17535 -0.05232 0.17344 -0.05301 0.17153 -0.05394 L 0.16875 -0.0551 C 0.16858 -0.05648 0.16875 -0.05834 0.16789 -0.0588 C 0.15677 -0.06343 0.15712 -0.05741 0.15139 -0.06366 C 0.14914 -0.06621 0.14584 -0.07153 0.14497 -0.07477 L 0.14306 -0.08218 C 0.14289 -0.08334 0.14271 -0.08472 0.14219 -0.08565 C 0.13681 -0.09653 0.14514 -0.07917 0.13855 -0.09676 C 0.13629 -0.10301 0.1375 -0.10023 0.1349 -0.10533 C 0.13299 -0.11551 0.13577 -0.1051 0.13021 -0.11389 C 0.12483 -0.12269 0.13507 -0.1125 0.12657 -0.11991 C 0.12448 -0.11968 0.12223 -0.11968 0.12014 -0.11875 C 0.11719 -0.1176 0.11736 -0.11551 0.11563 -0.11273 C 0.10973 -0.10324 0.11563 -0.11435 0.11094 -0.10533 C 0.10868 -0.09283 0.11042 -0.10394 0.1092 -0.07847 C 0.10851 -0.06482 0.1092 -0.06875 0.1073 -0.06135 C 0.10712 -0.0581 0.1073 -0.05463 0.10643 -0.05139 C 0.10608 -0.05023 0.10608 -0.05417 0.10556 -0.0551 C 0.10486 -0.05625 0.10382 -0.05718 0.10278 -0.05764 C 0.10122 -0.0581 0.09966 -0.05764 0.09809 -0.05764 L 0.09914 -0.05764 " pathEditMode="relative" rAng="0" ptsTypes="AAAAAAAAAAAAAAAAAAAAAAAAAAAAAAAAAAAAAAAAAAAAAAAAAAAAAAAAAAAAAAAAAAAAAAAAAAAAAAAAAAAAAAAAAAAAAAAAA">
                                      <p:cBhvr>
                                        <p:cTn id="60" dur="2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74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3.05556E-6 0.00023 C -0.00278 -0.0044 -0.00573 -0.00879 -0.00834 -0.01342 C -0.0099 -0.0162 -0.01285 -0.02199 -0.01389 -0.02569 C -0.01459 -0.02847 -0.01511 -0.03379 -0.01563 -0.03657 C -0.01615 -0.03912 -0.01684 -0.04143 -0.01754 -0.04398 C -0.01788 -0.04514 -0.01771 -0.04676 -0.01841 -0.04768 C -0.02188 -0.05231 -0.02049 -0.04977 -0.02309 -0.05486 C -0.0257 -0.05301 -0.02865 -0.05116 -0.03125 -0.04884 C -0.03264 -0.04768 -0.03368 -0.04653 -0.0349 -0.04514 C -0.03872 -0.0412 -0.04254 -0.0375 -0.04601 -0.03287 L -0.0533 -0.02315 C -0.05504 -0.0162 -0.05556 -0.01597 -0.0533 -0.00486 C -0.05295 -0.00324 -0.05139 -0.00231 -0.05052 -0.00116 C -0.05 0.00093 -0.04931 0.00486 -0.04775 0.00625 C -0.0467 0.00718 -0.04532 0.00695 -0.0441 0.00741 C -0.04323 0.00834 -0.04219 0.00903 -0.04132 0.00996 C -0.0283 0.02292 -0.04271 0.01505 -0.00747 0.01343 C -0.00382 0.01111 -0.00139 0.00926 0.0026 0.00741 C 0.00382 0.00695 0.00521 0.00672 0.00642 0.00625 C 0.00798 0.00556 0.00937 0.00463 0.01093 0.00371 C 0.02222 0.00417 0.0335 0.00417 0.04479 0.00486 C 0.04809 0.00509 0.04739 0.00718 0.05034 0.00857 C 0.05191 0.00926 0.05347 0.00949 0.05503 0.00996 C 0.05625 0.01019 0.05729 0.01088 0.05868 0.01111 C 0.07152 0.01227 0.08437 0.01273 0.09722 0.01343 C 0.09843 0.01389 0.09965 0.01435 0.10087 0.01482 C 0.1085 0.0169 0.11718 0.01736 0.12465 0.01852 C 0.12534 0.02014 0.12587 0.02176 0.12656 0.02338 C 0.12708 0.02454 0.12812 0.02547 0.1283 0.02709 C 0.12847 0.02824 0.1283 0.03033 0.12743 0.03056 C 0.12048 0.03218 0.11337 0.03148 0.10625 0.03195 C 0.10538 0.0331 0.10451 0.03449 0.10364 0.03565 C 0.10277 0.03658 0.10156 0.03704 0.10087 0.03797 C 0.1 0.03912 0.09965 0.04051 0.09896 0.04167 C 0.09861 0.04329 0.09861 0.04491 0.09809 0.04653 C 0.09687 0.05047 0.09514 0.05139 0.09253 0.05394 C 0.0908 0.08102 0.09271 0.05949 0.0908 0.07477 C 0.09045 0.07755 0.09062 0.08056 0.08975 0.08334 C 0.08923 0.08519 0.08784 0.08634 0.08698 0.0882 C 0.08628 0.08959 0.08593 0.09144 0.08524 0.09306 C 0.08437 0.09514 0.08333 0.09699 0.08246 0.09908 C 0.08177 0.1007 0.08107 0.10232 0.08055 0.10394 C 0.07951 0.10764 0.07916 0.11158 0.07795 0.11505 C 0.07673 0.11829 0.07482 0.1206 0.07326 0.12361 C 0.07222 0.1257 0.06979 0.12755 0.07048 0.12963 C 0.07118 0.13148 0.07361 0.12894 0.07517 0.12847 C 0.0908 0.11806 0.0809 0.12222 0.10625 0.12361 C 0.12795 0.12199 0.12152 0.11505 0.12378 0.1382 C 0.12378 0.13959 0.1243 0.14074 0.12465 0.1419 C 0.12361 0.1507 0.12552 0.14931 0.11909 0.15047 C 0.11857 0.1507 0.11788 0.15047 0.11736 0.15047 L 0.11736 0.1507 " pathEditMode="relative" rAng="0" ptsTypes="AAAAAAAAAAAAAAAAAAAAAAAAAAAAAAAAAAAAAAAAAAAAAAAAAAAAA">
                                      <p:cBhvr>
                                        <p:cTn id="62" dur="2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479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-2.77778E-7 0.00023 C 0.0026 -0.00255 0.00521 -0.00533 0.00816 -0.00741 C 0.0092 -0.00834 0.01076 -0.00811 0.01181 -0.00857 C 0.01389 -0.00996 0.01632 -0.01343 0.01823 -0.01482 C 0.01944 -0.01551 0.02066 -0.01551 0.02188 -0.01598 C 0.02344 -0.01737 0.02743 -0.02176 0.03021 -0.02223 C 0.03715 -0.02292 0.04427 -0.02292 0.05122 -0.02338 C 0.05347 -0.02616 0.05538 -0.0294 0.05764 -0.03195 C 0.05903 -0.03311 0.06024 -0.03403 0.06146 -0.03565 C 0.06719 -0.04329 0.0625 -0.04051 0.06788 -0.04283 C 0.06962 -0.04653 0.06979 -0.04723 0.0724 -0.05024 C 0.07326 -0.05116 0.07431 -0.05186 0.07517 -0.05278 C 0.07795 -0.07153 0.075 -0.05024 0.07691 -0.09422 C 0.07708 -0.0963 0.0776 -0.09838 0.07795 -0.10047 C 0.0776 -0.10973 0.07847 -0.12732 0.07517 -0.13843 C 0.07448 -0.14028 0.07396 -0.14237 0.07326 -0.14445 C 0.07292 -0.14561 0.07292 -0.14699 0.0724 -0.14815 C 0.07153 -0.15024 0.07049 -0.15209 0.06962 -0.15417 C 0.06927 -0.15533 0.06788 -0.15741 0.06875 -0.15787 C 0.07083 -0.1588 0.07309 -0.15718 0.07517 -0.15672 C 0.07552 -0.15556 0.07535 -0.15394 0.07604 -0.15301 C 0.07674 -0.15209 0.07795 -0.15232 0.07882 -0.15186 C 0.08038 -0.1507 0.08177 -0.14931 0.08333 -0.14815 C 0.08524 -0.14676 0.08715 -0.14584 0.08889 -0.14445 C 0.08993 -0.14375 0.09063 -0.1426 0.09167 -0.1419 C 0.09288 -0.14144 0.0941 -0.14121 0.09531 -0.14074 C 0.09688 -0.14121 0.09844 -0.14121 0.1 -0.1419 C 0.10104 -0.1426 0.10174 -0.14375 0.1026 -0.14445 C 0.10417 -0.14537 0.10573 -0.14584 0.10729 -0.14699 C 0.10833 -0.14746 0.10903 -0.14885 0.11007 -0.14931 C 0.11215 -0.15024 0.11424 -0.15 0.11649 -0.15047 C 0.1349 -0.1544 0.1099 -0.15139 0.1559 -0.15301 C 0.15677 -0.15348 0.15781 -0.15348 0.15868 -0.15417 C 0.16007 -0.15533 0.16111 -0.15672 0.16233 -0.15787 C 0.16319 -0.1588 0.16424 -0.15949 0.1651 -0.16042 C 0.16545 -0.16181 0.16701 -0.16829 0.16788 -0.16899 C 0.16892 -0.16968 0.17031 -0.16806 0.17153 -0.1676 C 0.17188 -0.16598 0.17205 -0.16436 0.1724 -0.16274 C 0.17292 -0.16112 0.17396 -0.15973 0.17431 -0.15787 C 0.17483 -0.1544 0.17465 -0.15047 0.17517 -0.14699 C 0.17552 -0.14445 0.17708 -0.13959 0.17708 -0.13936 C 0.18351 -0.14005 0.18993 -0.14005 0.19635 -0.14074 C 0.19965 -0.14121 0.21129 -0.14514 0.20174 -0.1419 C 0.20087 -0.14121 0.2 -0.14028 0.19896 -0.13959 C 0.19566 -0.13727 0.18976 -0.1375 0.18715 -0.13704 C 0.18594 -0.13635 0.18472 -0.13519 0.18351 -0.13473 C 0.18229 -0.13403 0.1809 -0.1338 0.17969 -0.13334 C 0.17795 -0.13264 0.17604 -0.13172 0.17431 -0.13102 C 0.17326 -0.13056 0.1724 -0.13033 0.17153 -0.12987 C 0.16736 -0.12686 0.16233 -0.12315 0.15781 -0.1213 C 0.1566 -0.12061 0.15521 -0.12037 0.15399 -0.11991 C 0.15313 -0.11968 0.15226 -0.11922 0.15139 -0.11875 C 0.14549 -0.12061 0.14479 -0.1213 0.13663 -0.1213 C 0.13385 -0.1213 0.13108 -0.12037 0.1283 -0.11991 C 0.12778 -0.11875 0.12535 -0.11459 0.12569 -0.11274 C 0.12604 -0.10949 0.12865 -0.10811 0.13021 -0.10649 C 0.13142 -0.10533 0.13264 -0.10394 0.13385 -0.10278 C 0.13698 -0.10024 0.13889 -0.1 0.14219 -0.09792 C 0.14462 -0.09653 0.14688 -0.09422 0.14948 -0.09306 C 0.15139 -0.09213 0.1533 -0.09213 0.15504 -0.09051 C 0.16285 -0.08357 0.15295 -0.0919 0.16042 -0.08704 C 0.16146 -0.08635 0.16215 -0.08519 0.16319 -0.08449 C 0.1658 -0.08311 0.1724 -0.08241 0.17431 -0.08195 C 0.17639 -0.08172 0.18038 -0.08033 0.18247 -0.07963 C 0.18351 -0.07917 0.18438 -0.07894 0.18524 -0.07848 C 0.18681 -0.07732 0.18819 -0.07524 0.18993 -0.07477 C 0.1941 -0.07362 0.19844 -0.07385 0.20278 -0.07338 C 0.20451 -0.07269 0.20677 -0.07199 0.20816 -0.06991 C 0.21406 -0.06042 0.20608 -0.06852 0.21285 -0.0625 C 0.21528 -0.05232 0.21545 -0.0551 0.21372 -0.04167 C 0.21337 -0.03912 0.2125 -0.03681 0.21181 -0.03426 L 0.21094 -0.03079 C 0.2125 -0.02292 0.21076 -0.02662 0.21736 -0.02084 L 0.22014 -0.01852 C 0.22101 -0.01667 0.22379 -0.01088 0.22465 -0.00996 C 0.22639 -0.00787 0.23021 -0.0051 0.23021 -0.00487 C 0.2309 -0.00371 0.2316 -0.00278 0.23212 -0.00139 C 0.23438 0.00601 0.23264 0.02222 0.23212 0.02569 C 0.23194 0.02708 0.23021 0.02708 0.22934 0.02801 C 0.22743 0.03009 0.22552 0.03194 0.22379 0.03426 C 0.22222 0.03611 0.22101 0.03842 0.21927 0.04027 C 0.21823 0.04143 0.21667 0.04166 0.21563 0.04282 C 0.21372 0.04421 0.21181 0.04606 0.21007 0.04768 C 0.2092 0.04838 0.20833 0.04953 0.20729 0.05 L 0.20451 0.05138 C 0.20399 0.05254 0.20278 0.05347 0.20278 0.05486 C 0.20208 0.07824 0.20243 0.07847 0.20451 0.09282 C 0.20417 0.09398 0.20451 0.09629 0.20365 0.09652 C 0.19097 0.09907 0.1625 0.09699 0.15139 0.09652 C 0.14826 0.09583 0.14531 0.09467 0.14219 0.09398 C 0.13333 0.09236 0.13785 0.09328 0.1283 0.09166 C 0.1276 0.08865 0.12708 0.08564 0.12569 0.0831 C 0.12483 0.08171 0.12379 0.08055 0.12292 0.07939 C 0.12257 0.07731 0.12222 0.07523 0.12188 0.07338 C 0.12153 0.07037 0.12135 0.06527 0.12014 0.06226 C 0.11962 0.06088 0.11892 0.05972 0.11823 0.05856 C 0.11649 0.05578 0.1151 0.05416 0.11285 0.05254 C 0.11163 0.05162 0.11042 0.05069 0.10903 0.05 C 0.10608 0.04861 0.09983 0.04814 0.09722 0.04768 C 0.07934 0.04305 0.09601 0.04699 0.08715 0.04398 C 0.08559 0.04351 0.08403 0.04305 0.08247 0.04282 C 0.07431 0.04305 0.06597 0.04282 0.05764 0.04398 C 0.0566 0.04398 0.0559 0.04583 0.05504 0.04629 C 0.05417 0.04699 0.05313 0.04722 0.05226 0.04768 C 0.05052 0.04976 0.04896 0.05254 0.0467 0.0537 C 0.04462 0.05486 0.03802 0.05578 0.03663 0.05625 C 0.02135 0.05393 0.02656 0.05833 0.02934 0.0243 C 0.02951 0.02222 0.03316 0.01828 0.03385 0.01713 C 0.03524 0.01481 0.0375 0.00972 0.0375 0.00995 C 0.03785 0.00694 0.03663 0.00277 0.03837 0.00115 C 0.0401 -0.00047 0.04219 0.00277 0.04392 0.00347 C 0.04792 0.00532 0.04583 0.00439 0.05035 0.00601 C 0.05608 0.01111 0.04983 0.00578 0.05677 0.01088 C 0.06719 0.01851 0.05625 0.01111 0.0651 0.01713 C 0.07031 0.02754 0.06337 0.01527 0.06962 0.02199 C 0.07188 0.0243 0.07135 0.02638 0.0724 0.02916 C 0.07292 0.03055 0.07379 0.03171 0.07431 0.03287 C 0.07743 0.0412 0.07222 0.03125 0.07691 0.04143 C 0.07778 0.04328 0.07899 0.04467 0.07969 0.04629 C 0.08056 0.04791 0.08108 0.04953 0.0816 0.05138 C 0.08229 0.0537 0.08177 0.05717 0.08333 0.05856 L 0.08611 0.06111 C 0.08819 0.06944 0.08663 0.06666 0.08976 0.07083 L 0.09167 0.06851 " pathEditMode="relative" rAng="0" ptsTypes="AAAAAAAAAAAAAAAAAAAAAAAAAAAAAAAAAAAAAAAAAAAAAAAAAAAAAAAAAAAAAAAAAAAAAAAAAAAAAAAAAAAAAAAAAAAAAAAAAAAAAAAAAAAAAAAAAAAAAAAAAAAAA">
                                      <p:cBhvr>
                                        <p:cTn id="64" dur="2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9" y="-358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2.77778E-6 0.00024 C -0.00261 0.00255 -0.00538 0.00463 -0.00747 0.00741 C -0.00903 0.00949 -0.00955 0.01274 -0.01129 0.01482 C -0.01216 0.01621 -0.0132 0.01713 -0.01407 0.01852 C -0.01528 0.02107 -0.01615 0.02385 -0.01771 0.02593 L -0.02136 0.03102 C -0.02361 0.03982 -0.02049 0.02917 -0.02518 0.03843 C -0.02986 0.04792 -0.02205 0.03681 -0.02795 0.04445 C -0.02847 0.0463 -0.029 0.04792 -0.02969 0.04954 C -0.03091 0.05209 -0.03351 0.05695 -0.03351 0.05718 C -0.03472 0.05649 -0.03594 0.05649 -0.03716 0.05579 C -0.03785 0.0551 -0.0382 0.05348 -0.03907 0.05324 C -0.04132 0.05232 -0.04393 0.05232 -0.04636 0.05209 L -0.05469 0.04815 C -0.05573 0.04792 -0.05677 0.04769 -0.05747 0.04699 L -0.06025 0.04445 C -0.06094 0.04329 -0.06146 0.0419 -0.06216 0.04074 C -0.0632 0.03912 -0.06493 0.03774 -0.0658 0.03588 C -0.06823 0.03102 -0.06684 0.03311 -0.07049 0.02963 C -0.07483 0.02107 -0.0691 0.03149 -0.07604 0.02223 C -0.07674 0.0213 -0.07709 0.01968 -0.07795 0.01852 C -0.07865 0.0176 -0.07986 0.01713 -0.08073 0.01621 C -0.08229 0.01412 -0.08368 0.01204 -0.08525 0.00996 C -0.08629 0.0088 -0.08681 0.00695 -0.08802 0.00625 C -0.09045 0.00463 -0.09323 0.00324 -0.09549 0.00139 C -0.09913 -0.00185 -0.09722 -0.00069 -0.10104 -0.00231 C -0.10834 0.01227 -0.10139 -0.00324 -0.10382 0.03959 C -0.10382 0.04074 -0.10521 0.05116 -0.10747 0.05324 C -0.10851 0.05417 -0.1099 0.05417 -0.11129 0.0544 C -0.11389 0.0551 -0.11684 0.05533 -0.11962 0.05579 C -0.12657 0.0588 -0.11788 0.05463 -0.12518 0.05949 C -0.12657 0.06042 -0.12813 0.06111 -0.12969 0.06181 C -0.13577 0.06991 -0.12431 0.05533 -0.13716 0.0669 C -0.14271 0.07176 -0.13681 0.06713 -0.14358 0.07061 C -0.14497 0.07107 -0.14618 0.07199 -0.14723 0.07292 C -0.14861 0.07408 -0.14966 0.07593 -0.15087 0.07662 C -0.15243 0.07755 -0.15417 0.07755 -0.15573 0.07801 C -0.15695 0.07824 -0.15799 0.07871 -0.15938 0.07917 C -0.16025 0.0801 -0.16111 0.08102 -0.16216 0.08172 C -0.16302 0.08218 -0.16407 0.08218 -0.16493 0.08287 C -0.16545 0.08357 -0.16615 0.08449 -0.16684 0.08542 C -0.1665 0.08912 -0.16684 0.09306 -0.1658 0.09653 C -0.16476 0.10047 -0.16146 0.10139 -0.15938 0.10394 C -0.15747 0.10625 -0.15556 0.10857 -0.15382 0.11135 C -0.15261 0.11274 -0.14948 0.12061 -0.14896 0.12107 C -0.14861 0.12223 -0.14792 0.12292 -0.14723 0.12361 C -0.14532 0.13079 -0.14775 0.12408 -0.14358 0.13102 C -0.14219 0.13334 -0.14115 0.13588 -0.13993 0.13843 C -0.13455 0.14908 -0.14097 0.13565 -0.13716 0.14584 C -0.13663 0.14723 -0.13594 0.14838 -0.13525 0.14954 C -0.13334 0.16019 -0.13577 0.14861 -0.13247 0.15949 C -0.13143 0.16343 -0.1316 0.16713 -0.12882 0.16945 C -0.12795 0.17014 -0.12691 0.17014 -0.12604 0.17061 C -0.12483 0.17037 -0.11945 0.16945 -0.11771 0.16806 C -0.11702 0.1676 -0.1165 0.16644 -0.1158 0.16574 L -0.11302 0.15463 L -0.11129 0.14723 C -0.11007 0.14098 -0.11111 0.14329 -0.10851 0.13982 C -0.10816 0.13843 -0.10799 0.13704 -0.10747 0.13588 C -0.10643 0.13334 -0.10382 0.12848 -0.10382 0.12871 C -0.10209 0.12153 -0.10365 0.1257 -0.0974 0.11736 L -0.09462 0.11366 L -0.09271 0.11135 C -0.09219 0.10996 -0.09011 0.10371 -0.08907 0.10255 C -0.08837 0.10209 -0.08282 0.10024 -0.08247 0.10024 C -0.06927 0.10047 -0.05573 0.09861 -0.04271 0.10139 C -0.0408 0.10186 -0.04202 0.10625 -0.04184 0.1088 C -0.04132 0.11343 -0.04115 0.11783 -0.0408 0.12246 C -0.04063 0.12524 -0.04045 0.12824 -0.03993 0.13102 C -0.03993 0.13125 -0.03768 0.14028 -0.03716 0.14213 L -0.03629 0.14584 L -0.03525 0.14954 C -0.03559 0.15093 -0.03559 0.15232 -0.03629 0.15324 C -0.03698 0.1544 -0.03802 0.1551 -0.03907 0.15579 C -0.04219 0.15787 -0.04861 0.15811 -0.05104 0.15834 C -0.05695 0.1588 -0.06268 0.15903 -0.06858 0.15949 L -0.07969 0.16436 C -0.08073 0.16482 -0.0816 0.16551 -0.08247 0.16574 C -0.10851 0.16829 -0.08125 0.16574 -0.12604 0.16806 C -0.13125 0.16829 -0.13646 0.16899 -0.14184 0.16945 C -0.14358 0.16968 -0.14532 0.17014 -0.14723 0.17061 C -0.14827 0.17084 -0.14896 0.17153 -0.15018 0.17176 C -0.15139 0.17223 -0.15243 0.17269 -0.15382 0.17315 C -0.15538 0.17361 -0.15695 0.17385 -0.15851 0.17431 C -0.16111 0.17524 -0.16233 0.17616 -0.16493 0.17801 C -0.16771 0.17755 -0.17084 0.17917 -0.17327 0.17686 C -0.17518 0.17454 -0.17431 0.17014 -0.17518 0.1669 C -0.1757 0.16436 -0.17587 0.16158 -0.17691 0.15949 C -0.18264 0.14815 -0.17535 0.16204 -0.18073 0.15324 C -0.18143 0.15209 -0.18195 0.15093 -0.18247 0.14954 C -0.18334 0.14329 -0.18368 0.13843 -0.18525 0.13218 C -0.18594 0.12986 -0.18663 0.12732 -0.18716 0.12477 C -0.1875 0.12315 -0.1875 0.12153 -0.18802 0.11991 C -0.18837 0.11899 -0.18924 0.11829 -0.18993 0.11736 C -0.19098 0.11598 -0.19184 0.11412 -0.19271 0.1125 C -0.19341 0.11135 -0.19358 0.10973 -0.19462 0.1088 C -0.19549 0.10787 -0.19705 0.10787 -0.19827 0.10764 C -0.20365 0.10047 -0.19618 0.11065 -0.20174 0.10139 C -0.20643 0.09422 -0.20278 0.1007 -0.20729 0.09514 C -0.20955 0.09283 -0.21111 0.09028 -0.21285 0.08774 C -0.21407 0.08658 -0.21459 0.08496 -0.21563 0.08403 C -0.21771 0.08241 -0.21979 0.08125 -0.22136 0.07917 C -0.22379 0.0757 -0.22292 0.07662 -0.22691 0.07292 C -0.22795 0.07223 -0.22865 0.07107 -0.22969 0.07061 C -0.2316 0.06945 -0.23351 0.06875 -0.23525 0.06806 C -0.23629 0.0676 -0.23716 0.06713 -0.23802 0.0669 C -0.25139 0.06366 -0.24462 0.06482 -0.25729 0.0632 C -0.25903 0.06274 -0.26059 0.06227 -0.26216 0.06181 C -0.26302 0.06158 -0.2658 0.06088 -0.26493 0.06065 C -0.26181 0.05949 -0.25868 0.05996 -0.25573 0.05949 C -0.25417 0.05903 -0.25261 0.05857 -0.25087 0.05811 C -0.24896 0.05764 -0.24723 0.05741 -0.24532 0.05695 C -0.24427 0.05649 -0.24306 0.05579 -0.24167 0.05579 C -0.23733 0.0551 -0.23316 0.05486 -0.22882 0.0544 L -0.21771 0.05324 C -0.20591 0.04931 -0.2191 0.05324 -0.1908 0.0507 C -0.18594 0.05024 -0.18837 0.04931 -0.18438 0.04815 C -0.18143 0.04769 -0.17882 0.04746 -0.17604 0.04699 C -0.17622 0.04167 -0.17674 0.03635 -0.17691 0.03102 C -0.17726 0.02477 -0.17743 0.01852 -0.17778 0.0125 C -0.17795 0.00996 -0.17865 0.00741 -0.17882 0.0051 C -0.18038 -0.01319 -0.17431 -0.01944 -0.18351 -0.02222 C -0.18525 -0.02268 -0.18716 -0.02291 -0.18907 -0.02338 C -0.19913 -0.03032 -0.18629 -0.02199 -0.19636 -0.02708 C -0.19757 -0.02777 -0.19879 -0.02893 -0.2 -0.02963 C -0.2033 -0.03148 -0.20452 -0.03101 -0.20834 -0.03194 C -0.20973 -0.0324 -0.21094 -0.03287 -0.21198 -0.03333 C -0.21407 -0.03402 -0.21771 -0.03564 -0.21771 -0.03541 C -0.23038 -0.03541 -0.24306 -0.03564 -0.25573 -0.03449 C -0.2566 -0.03449 -0.25712 -0.0331 -0.25729 -0.03194 C -0.26407 -0.01435 -0.25209 -0.04051 -0.26025 -0.02222 C -0.26146 -0.01967 -0.26407 -0.01481 -0.26407 -0.01458 C -0.26615 -0.00625 -0.26337 -0.01527 -0.26684 -0.00856 C -0.26754 -0.00694 -0.26771 -0.00509 -0.26858 -0.0037 C -0.26927 -0.00254 -0.27049 -0.00185 -0.27136 -0.00115 C -0.27466 0.00139 -0.27483 0.00116 -0.27795 0.00255 C -0.27969 0.00486 -0.28021 0.00602 -0.28247 0.00741 C -0.28334 0.00811 -0.28438 0.00834 -0.28525 0.0088 C -0.29045 0.01551 -0.28577 0.00973 -0.2908 0.01482 C -0.29375 0.01783 -0.29532 0.02014 -0.29827 0.02223 C -0.29948 0.02315 -0.3007 0.02408 -0.30191 0.02477 C -0.30278 0.02524 -0.30382 0.02547 -0.30469 0.02593 C -0.30573 0.02662 -0.3066 0.02778 -0.30747 0.02848 C -0.30816 0.02963 -0.30851 0.03125 -0.30938 0.03218 C -0.31077 0.03357 -0.3125 0.03357 -0.31407 0.03473 C -0.31493 0.03542 -0.31598 0.03635 -0.31684 0.03704 C -0.31841 0.03866 -0.31997 0.04028 -0.32136 0.04213 C -0.32344 0.04445 -0.32483 0.04746 -0.32691 0.04954 C -0.33091 0.05301 -0.32882 0.05139 -0.33351 0.0544 C -0.33976 0.06274 -0.33646 0.06065 -0.34184 0.0632 C -0.34393 0.05162 -0.34202 0.06297 -0.34462 0.04074 C -0.34479 0.03889 -0.34497 0.03658 -0.34549 0.03473 C -0.34601 0.03264 -0.34688 0.03056 -0.3474 0.02848 C -0.34861 0.02361 -0.34861 0.01829 -0.35018 0.01366 C -0.3507 0.01204 -0.35139 0.01042 -0.35191 0.0088 C -0.35261 0.00672 -0.35313 0.00463 -0.35382 0.00255 C -0.35417 -3.7037E-6 -0.35382 -0.00277 -0.35469 -0.00486 C -0.35521 -0.00601 -0.3566 -0.00648 -0.35747 -0.00601 C -0.35955 -0.00509 -0.3625 0.00232 -0.36302 0.00371 C -0.36736 0.02662 -0.36511 0.0132 -0.36302 0.06551 C -0.36285 0.06968 -0.36181 0.07385 -0.36129 0.07801 C -0.36111 0.07824 -0.36129 0.07871 -0.36129 0.07917 L -0.35104 0.1669 " pathEditMode="relative" rAng="0" ptsTypes="AAAAAAAAAAAAAAAAAAAAAAAAAAAAAAAAAAAAAAAAAAAAAAAAAAAAAAAAAAAAAAAAAAAAAAAAAAAAAAAAAAAAAAAAAAAAAAAAAAAAAAAAAAAAAAAAAAAAAAAAAAAAAAAAAAAAAAAAAAAAAAAAAAAAAAAAAAAAAAAAAAAA">
                                      <p:cBhvr>
                                        <p:cTn id="66" dur="2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710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5E-6 0.00023 C 0.00087 0.00324 0.00243 0.00625 0.00278 0.00996 C 0.00312 0.01435 0.00243 0.01898 0.00191 0.02338 C 0.00139 0.02616 -0.00312 0.03472 -0.00364 0.03588 C -0.00434 0.03704 -0.00451 0.03889 -0.00555 0.03958 C -0.00747 0.04074 -0.00937 0.0419 -0.01112 0.04329 C -0.01389 0.04514 -0.01667 0.04746 -0.01945 0.04931 C -0.02119 0.05046 -0.02327 0.05093 -0.025 0.05185 C -0.02813 0.05347 -0.03108 0.05579 -0.03438 0.05671 C -0.03889 0.05833 -0.03681 0.05741 -0.0408 0.05926 C -0.0448 0.06458 -0.0408 0.05996 -0.05 0.06412 C -0.05678 0.06713 -0.04844 0.06343 -0.0566 0.06667 C -0.05747 0.0669 -0.05834 0.06759 -0.05938 0.06783 C -0.06146 0.06852 -0.06355 0.06875 -0.0658 0.06921 C -0.06702 0.06875 -0.06997 0.06945 -0.06945 0.06783 C -0.06841 0.06412 -0.06511 0.06204 -0.06303 0.05926 L -0.05469 0.04815 L -0.05191 0.04445 L -0.04914 0.04074 C -0.04844 0.0382 -0.04862 0.03519 -0.04723 0.03333 C -0.03994 0.02361 -0.04671 0.0331 -0.03716 0.01736 C -0.03646 0.01644 -0.03577 0.01574 -0.03525 0.01482 C -0.02414 -0.00741 -0.03316 0.00996 -0.02778 -0.00254 C -0.02726 -0.0037 -0.02639 -0.00486 -0.02605 -0.00625 C -0.02171 -0.01759 -0.02726 -0.00717 -0.02032 -0.01852 C -0.02014 -0.02014 -0.01997 -0.02199 -0.01945 -0.02338 C -0.0191 -0.02454 -0.01737 -0.02477 -0.01754 -0.02592 C -0.01806 -0.0287 -0.02431 -0.0294 -0.025 -0.02963 C -0.02657 -0.03032 -0.02813 -0.03125 -0.02969 -0.03217 C -0.03455 -0.03449 -0.03455 -0.03426 -0.03889 -0.03588 C -0.04584 -0.0419 -0.03698 -0.03472 -0.04549 -0.03958 C -0.04636 -0.04004 -0.04723 -0.0412 -0.04827 -0.0419 C -0.04914 -0.04259 -0.05018 -0.04259 -0.05105 -0.04329 C -0.06164 -0.05046 -0.04636 -0.04167 -0.0566 -0.04699 C -0.05955 -0.04861 -0.0658 -0.05185 -0.0658 -0.05162 C -0.06459 -0.05301 -0.06337 -0.0544 -0.06216 -0.05555 C -0.06025 -0.05717 -0.05834 -0.05879 -0.0566 -0.06042 C -0.03855 -0.07778 -0.0507 -0.0669 -0.04271 -0.07407 C -0.04202 -0.07569 -0.04167 -0.07754 -0.0408 -0.07893 C -0.03525 -0.08773 -0.04046 -0.07361 -0.03612 -0.08634 C -0.03542 -0.08842 -0.03507 -0.09051 -0.03438 -0.09259 C -0.03264 -0.09676 -0.02987 -0.10046 -0.02882 -0.10486 C -0.02657 -0.11342 -0.0283 -0.11042 -0.025 -0.11481 C -0.02327 -0.12454 -0.02553 -0.11481 -0.02136 -0.12477 C -0.02084 -0.12569 -0.02101 -0.12731 -0.02032 -0.12847 C -0.01945 -0.13032 -0.01789 -0.13171 -0.01667 -0.13333 L -0.01389 -0.13704 C -0.0231 -0.14514 -0.01355 -0.13773 -0.03889 -0.14074 C -0.04775 -0.14167 -0.0448 -0.14305 -0.05105 -0.14444 C -0.05348 -0.14491 -0.05591 -0.14514 -0.05834 -0.1456 C -0.06424 -0.14514 -0.07014 -0.14583 -0.07605 -0.14444 C -0.07813 -0.14375 -0.0816 -0.13958 -0.0816 -0.13935 C -0.08212 -0.1375 -0.08282 -0.13542 -0.08334 -0.13333 C -0.08386 -0.13171 -0.08403 -0.13009 -0.08438 -0.12847 C -0.0849 -0.12592 -0.08577 -0.12338 -0.08612 -0.12106 C -0.08681 -0.11736 -0.08785 -0.11157 -0.08889 -0.10856 L -0.0908 -0.1037 C -0.09115 -0.10162 -0.09132 -0.09954 -0.09167 -0.09745 C -0.09202 -0.09583 -0.09254 -0.09421 -0.09271 -0.09259 C -0.09428 -0.07662 -0.09098 -0.08241 -0.09636 -0.07523 C -0.09671 -0.07407 -0.09653 -0.07245 -0.09723 -0.07153 C -0.09775 -0.07106 -0.10382 -0.06921 -0.10382 -0.06898 C -0.10816 -0.06805 -0.1125 -0.06759 -0.11667 -0.06667 C -0.11806 -0.06643 -0.11928 -0.06574 -0.12049 -0.06551 C -0.12205 -0.06504 -0.12344 -0.06481 -0.12483 -0.06412 C -0.12796 -0.06319 -0.13056 -0.0618 -0.13334 -0.06042 L -0.13612 -0.05926 L -0.13872 -0.0581 L -0.1415 -0.05671 C -0.14723 -0.05717 -0.15278 -0.05648 -0.15851 -0.0581 C -0.15938 -0.05833 -0.15938 -0.06042 -0.15938 -0.0618 C -0.1599 -0.07778 -0.15938 -0.09375 -0.16007 -0.10995 C -0.16042 -0.11412 -0.16129 -0.11805 -0.16198 -0.12222 C -0.16268 -0.12662 -0.16251 -0.12893 -0.16476 -0.13217 C -0.16546 -0.1331 -0.16667 -0.13379 -0.16754 -0.13449 C -0.18629 -0.13171 -0.17796 -0.13241 -0.21112 -0.13449 C -0.21285 -0.13472 -0.21424 -0.13518 -0.2158 -0.13588 C -0.21719 -0.13634 -0.21876 -0.1375 -0.22049 -0.13819 C -0.22119 -0.13866 -0.2224 -0.13889 -0.2231 -0.13958 C -0.22414 -0.14004 -0.22483 -0.14143 -0.22587 -0.1419 C -0.22952 -0.14352 -0.23716 -0.1456 -0.23716 -0.14537 C -0.2415 -0.14444 -0.2474 -0.14676 -0.25001 -0.1419 C -0.25348 -0.13542 -0.25035 -0.12639 -0.25105 -0.11852 C -0.25139 -0.11389 -0.25244 -0.10949 -0.25278 -0.10486 C -0.25313 -0.10162 -0.25348 -0.09838 -0.25382 -0.09514 C -0.25469 -0.0868 -0.25435 -0.0912 -0.25573 -0.08518 C -0.25608 -0.08356 -0.25626 -0.08194 -0.2566 -0.08032 C -0.25626 -0.06875 -0.25626 -0.05717 -0.25573 -0.0456 C -0.25556 -0.04352 -0.25469 -0.04167 -0.25469 -0.03958 C -0.254 -0.02477 -0.25504 -0.00972 -0.25382 0.00486 C -0.25365 0.00787 -0.2507 0.00949 -0.25001 0.01227 L -0.2481 0.01852 C -0.24775 0.02107 -0.24775 0.02338 -0.2474 0.02593 C -0.24705 0.02708 -0.24636 0.02824 -0.24636 0.02963 C -0.24549 0.03866 -0.24671 0.04815 -0.24445 0.05671 C -0.24376 0.05903 -0.2408 0.05764 -0.23907 0.0581 C -0.23646 0.05857 -0.23403 0.0588 -0.23143 0.05926 C -0.22049 0.06296 -0.23803 0.05718 -0.22119 0.06181 C -0.22049 0.06204 -0.21945 0.06273 -0.21841 0.06296 C -0.21025 0.06528 -0.2158 0.06296 -0.20921 0.06551 C -0.20851 0.06574 -0.20747 0.06644 -0.20643 0.06667 C -0.20209 0.06736 -0.19775 0.06736 -0.19341 0.06783 C -0.18924 0.06736 -0.1849 0.06759 -0.18056 0.06667 C -0.17917 0.06644 -0.17796 0.06505 -0.17691 0.06412 C -0.17414 0.06204 -0.17414 0.06227 -0.17223 0.05926 C -0.17188 0.05718 -0.17171 0.05509 -0.17119 0.05301 C -0.17066 0.05093 -0.16997 0.04908 -0.16945 0.04699 C -0.16876 0.04398 -0.16876 0.04121 -0.16858 0.0382 C -0.16876 0.02292 -0.16876 0.00787 -0.16945 -0.00741 C -0.16945 -0.00903 -0.16997 -0.01088 -0.17032 -0.01227 C -0.17084 -0.01412 -0.17153 -0.01574 -0.17223 -0.01736 C -0.17257 -0.01944 -0.17257 -0.02153 -0.1731 -0.02338 C -0.17379 -0.02569 -0.17622 -0.02685 -0.17778 -0.02708 C -0.18316 -0.02824 -0.18889 -0.0287 -0.19445 -0.02963 C -0.19584 -0.03055 -0.19757 -0.03102 -0.19914 -0.03217 C -0.19983 -0.03264 -0.20018 -0.03403 -0.20087 -0.03449 C -0.20174 -0.03518 -0.20278 -0.03542 -0.20382 -0.03588 C -0.20747 -0.03727 -0.21216 -0.03796 -0.2158 -0.04074 C -0.21719 -0.04167 -0.21806 -0.04329 -0.21945 -0.04444 C -0.22414 -0.04838 -0.22414 -0.04792 -0.22882 -0.0493 C -0.22952 -0.05023 -0.22969 -0.05116 -0.23073 -0.05185 C -0.23473 -0.05532 -0.23872 -0.05579 -0.24341 -0.05671 C -0.24671 -0.05741 -0.24983 -0.05741 -0.25278 -0.0581 C -0.25626 -0.05856 -0.25973 -0.05972 -0.26303 -0.06042 C -0.26407 -0.06204 -0.26494 -0.06366 -0.2658 -0.06551 C -0.2665 -0.06667 -0.26702 -0.06805 -0.26771 -0.06921 C -0.26858 -0.07014 -0.26962 -0.0706 -0.27049 -0.07153 C -0.27153 -0.07268 -0.27223 -0.07407 -0.27327 -0.07523 C -0.27448 -0.07662 -0.2757 -0.07778 -0.27691 -0.07893 C -0.27726 -0.08032 -0.27726 -0.08171 -0.27796 -0.08264 C -0.27917 -0.08495 -0.28247 -0.08889 -0.28247 -0.08866 C -0.28455 -0.09722 -0.28299 -0.09143 -0.28907 -0.10486 C -0.28994 -0.10694 -0.29132 -0.10879 -0.29185 -0.11111 C -0.29376 -0.11875 -0.29358 -0.12014 -0.2974 -0.12708 C -0.2981 -0.12847 -0.29931 -0.12963 -0.30018 -0.13079 C -0.30053 -0.13217 -0.30053 -0.13333 -0.30105 -0.13449 C -0.30365 -0.14051 -0.30487 -0.14028 -0.30938 -0.14444 L -0.31216 -0.14676 C -0.31494 -0.14606 -0.31823 -0.14676 -0.32049 -0.14444 C -0.3224 -0.14259 -0.32292 -0.13889 -0.32327 -0.13588 C -0.32414 -0.12963 -0.32344 -0.12338 -0.32431 -0.11736 C -0.32466 -0.11389 -0.32622 -0.11065 -0.32709 -0.10741 C -0.329 -0.09907 -0.32605 -0.10278 -0.33073 -0.09884 C -0.33195 -0.09629 -0.33351 -0.09398 -0.33438 -0.09143 C -0.34115 -0.07222 -0.33369 -0.08657 -0.33994 -0.07523 C -0.34028 -0.07407 -0.34046 -0.07268 -0.34098 -0.07153 C -0.34132 -0.0706 -0.34306 -0.07014 -0.34271 -0.06921 C -0.34185 -0.0662 -0.33976 -0.06412 -0.3382 -0.0618 C -0.33108 -0.05162 -0.33438 -0.05787 -0.32987 -0.0493 C -0.32917 -0.04815 -0.32865 -0.04676 -0.32796 -0.0456 C -0.32622 -0.04305 -0.3224 -0.03819 -0.3224 -0.03796 C -0.32014 -0.0294 -0.32153 -0.0331 -0.31876 -0.02708 C -0.31841 -0.02592 -0.31823 -0.02454 -0.31771 -0.02338 C -0.31719 -0.02222 -0.31632 -0.02106 -0.31598 -0.01967 C -0.31528 -0.01736 -0.3158 -0.01458 -0.31494 -0.01227 C -0.31181 -0.00463 -0.30695 -0.00162 -0.30209 0.00371 C -0.29428 0.01227 -0.28594 0.02014 -0.27882 0.02963 C -0.27483 0.03496 -0.27726 0.03241 -0.27136 0.03704 C -0.27084 0.0382 -0.27032 0.03958 -0.26962 0.04074 C -0.26841 0.04213 -0.2665 0.04259 -0.2658 0.04445 C -0.26563 0.0456 -0.26685 0.04653 -0.26771 0.04699 C -0.2691 0.04769 -0.27084 0.04792 -0.2724 0.04815 C -0.2757 0.04861 -0.27917 0.04884 -0.28247 0.04931 C -0.28855 0.05208 -0.28351 0.05 -0.29462 0.05185 C -0.29671 0.05208 -0.29896 0.05255 -0.30105 0.05301 C -0.30209 0.05347 -0.30296 0.05394 -0.30382 0.0544 C -0.30504 0.05486 -0.30643 0.05509 -0.30764 0.05556 C -0.30938 0.05625 -0.3132 0.0581 -0.3132 0.05833 L -0.27691 0.07037 L -0.2724 0.07292 " pathEditMode="relative" rAng="0" ptsTypes="AAAAAAAAAAAAAAAAAAAAAAAAAAAAAAAAAAAAAAAAAAAAAAAAAAAAAAAAAAAAAAAAAAAAAAAAAAAAAAAAAAAAAAAAAAAAAAAAAAAAAAAAAAAAAAAAAAAAAAAAAAAAAAAAAAAAAAAAAAAAAAAAAAAAAAAAAAAAAAAAAAAAAAAAAAA">
                                      <p:cBhvr>
                                        <p:cTn id="68" dur="20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97" y="-370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4.81481E-6 L -0.00017 0.00023 C -0.02222 -0.01112 -0.00555 -0.00394 -0.05486 -0.00255 L -0.08628 -0.00116 C -0.08715 -0.00093 -0.08871 0.00115 -0.08906 4.81481E-6 C -0.08993 -0.00232 -0.08837 -0.00487 -0.08819 -0.00741 C -0.08715 -0.0176 -0.08663 -0.0338 -0.08628 -0.04329 C -0.08663 -0.05602 -0.08663 -0.06875 -0.08715 -0.08149 C -0.0875 -0.08612 -0.08906 -0.08588 -0.09201 -0.08774 C -0.09323 -0.08866 -0.09479 -0.08936 -0.09653 -0.09005 C -0.09896 -0.09121 -0.10156 -0.09237 -0.10399 -0.0926 C -0.10903 -0.09329 -0.11441 -0.09352 -0.11962 -0.09375 C -0.12222 -0.09445 -0.12726 -0.09538 -0.12969 -0.0963 C -0.13073 -0.09676 -0.1316 -0.09723 -0.13246 -0.09746 C -0.13472 -0.09815 -0.13681 -0.09838 -0.13906 -0.09885 C -0.14566 -0.10186 -0.13733 -0.09815 -0.14549 -0.10116 C -0.14653 -0.10163 -0.1474 -0.10209 -0.14826 -0.10255 C -0.15503 -0.10487 -0.15608 -0.10487 -0.16215 -0.10625 C -0.1651 -0.12153 -0.16424 -0.11505 -0.16215 -0.14561 C -0.16198 -0.14838 -0.16024 -0.15301 -0.16024 -0.15278 C -0.16007 -0.15718 -0.1599 -0.16135 -0.15937 -0.16551 C -0.15903 -0.16829 -0.15816 -0.17153 -0.15746 -0.17408 C -0.15781 -0.1794 -0.15799 -0.18473 -0.15851 -0.19005 C -0.15851 -0.19051 -0.1599 -0.19815 -0.16024 -0.19885 C -0.16094 -0.2 -0.16198 -0.20116 -0.16302 -0.20116 C -0.17361 -0.20232 -0.18403 -0.20209 -0.19462 -0.20255 C -0.19653 -0.20301 -0.19826 -0.20325 -0.20017 -0.20371 C -0.20139 -0.20417 -0.2026 -0.2051 -0.20382 -0.20487 C -0.21024 -0.20463 -0.22205 -0.20255 -0.22986 -0.20116 C -0.23941 -0.197 -0.23316 -0.20186 -0.23628 -0.19514 C -0.23681 -0.19422 -0.2375 -0.19352 -0.23819 -0.1926 C -0.23715 -0.18033 -0.23663 -0.18195 -0.23819 -0.16922 C -0.23837 -0.16783 -0.23854 -0.16667 -0.23906 -0.16551 C -0.2401 -0.16297 -0.24184 -0.16065 -0.24271 -0.15811 C -0.2434 -0.15649 -0.2441 -0.15487 -0.24462 -0.15301 C -0.24496 -0.15186 -0.24496 -0.15047 -0.24549 -0.14931 C -0.24601 -0.14838 -0.2467 -0.14769 -0.2474 -0.147 C -0.24809 -0.14538 -0.24878 -0.14375 -0.24931 -0.1419 C -0.24965 -0.14075 -0.24965 -0.13959 -0.25017 -0.1382 C -0.25069 -0.13704 -0.25139 -0.13565 -0.25208 -0.1345 C -0.25347 -0.13218 -0.25556 -0.12987 -0.25764 -0.12848 C -0.25851 -0.12778 -0.25937 -0.12755 -0.26042 -0.12709 C -0.26163 -0.12755 -0.26302 -0.12732 -0.26406 -0.12848 C -0.27778 -0.14213 -0.25955 -0.12917 -0.27153 -0.13704 C -0.27205 -0.1382 -0.27257 -0.13959 -0.27326 -0.14075 C -0.275 -0.14352 -0.27656 -0.14514 -0.27882 -0.147 C -0.28003 -0.14792 -0.28125 -0.14885 -0.28264 -0.14931 C -0.28385 -0.15 -0.28507 -0.15024 -0.28628 -0.1507 C -0.28715 -0.15186 -0.28819 -0.15301 -0.28906 -0.1544 C -0.28976 -0.15556 -0.2901 -0.15718 -0.29097 -0.15811 C -0.29167 -0.1588 -0.29271 -0.1588 -0.29375 -0.15926 C -0.29826 -0.16528 -0.29253 -0.15811 -0.29826 -0.16413 C -0.29896 -0.16505 -0.29948 -0.16621 -0.30017 -0.16667 C -0.30104 -0.16737 -0.30208 -0.1676 -0.30295 -0.16783 C -0.30434 -0.16968 -0.3066 -0.17315 -0.30851 -0.17408 C -0.31024 -0.175 -0.31215 -0.175 -0.31406 -0.17524 C -0.31441 -0.17663 -0.31441 -0.17801 -0.31493 -0.17894 C -0.31753 -0.1838 -0.31875 -0.18403 -0.3224 -0.18635 C -0.32274 -0.18774 -0.32326 -0.18889 -0.32326 -0.19005 C -0.32326 -0.19468 -0.32135 -0.19468 -0.31875 -0.1963 C -0.30608 -0.19584 -0.2934 -0.19676 -0.28073 -0.19514 C -0.27969 -0.19491 -0.27865 -0.19283 -0.27882 -0.19144 C -0.27917 -0.19005 -0.28073 -0.19051 -0.2816 -0.19005 C -0.28229 -0.18936 -0.28316 -0.18866 -0.28351 -0.18774 C -0.28437 -0.18542 -0.28542 -0.18033 -0.28542 -0.1801 C -0.28611 -0.17431 -0.28611 -0.172 -0.28715 -0.16667 C -0.28785 -0.16413 -0.28819 -0.16158 -0.28906 -0.15926 C -0.29028 -0.15602 -0.29045 -0.15139 -0.29271 -0.14931 C -0.29375 -0.14862 -0.29479 -0.14792 -0.29549 -0.147 C -0.30208 -0.13936 -0.29757 -0.1419 -0.30295 -0.13959 C -0.30382 -0.1382 -0.30486 -0.13727 -0.30573 -0.13588 C -0.30642 -0.13473 -0.30677 -0.13311 -0.30764 -0.13218 C -0.30833 -0.13102 -0.30955 -0.13056 -0.31042 -0.12963 C -0.31198 -0.12801 -0.3184 -0.12153 -0.31962 -0.12107 L -0.32326 -0.11968 C -0.32535 -0.11181 -0.32257 -0.11968 -0.32708 -0.11482 C -0.32795 -0.11389 -0.3283 -0.11227 -0.32882 -0.11112 C -0.32795 -0.1095 -0.32656 -0.10811 -0.32604 -0.10625 C -0.32326 -0.09283 -0.33229 -0.11297 -0.32517 -0.09885 C -0.32483 -0.09723 -0.325 -0.09514 -0.32431 -0.09375 C -0.32361 -0.09283 -0.3224 -0.09329 -0.32153 -0.0926 C -0.31649 -0.08936 -0.32118 -0.09005 -0.31493 -0.09005 L -0.31493 -0.08982 L -0.31493 -0.09005 L -0.31406 -0.09005 " pathEditMode="relative" rAng="0" ptsTypes="AAAAAAAAAAAAAAAAAAAAAAAAAAAAAAAAAAAAAAAAAAAAAAAAAAAAAAAAAAAAAAAAAAAAAAAAAAAAAAAAAAAAA">
                                      <p:cBhvr>
                                        <p:cTn id="70" dur="20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24" y="-1025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2.5E-6 0.00024 L -0.0092 -0.00509 C -0.01007 -0.00555 -0.01094 -0.00578 -0.01198 -0.00625 C -0.01319 -0.00671 -0.01441 -0.00694 -0.01562 -0.0074 C -0.01771 -0.00856 -0.01996 -0.00995 -0.02205 -0.01111 C -0.03177 -0.01712 -0.01875 -0.00949 -0.03021 -0.01712 C -0.03177 -0.01828 -0.03333 -0.01875 -0.03489 -0.01967 C -0.03576 -0.02037 -0.03663 -0.02175 -0.03767 -0.02222 C -0.03941 -0.02291 -0.04132 -0.02291 -0.04305 -0.02337 C -0.04496 -0.025 -0.04826 -0.02546 -0.04861 -0.02824 C -0.04896 -0.03101 -0.04896 -0.03402 -0.04948 -0.0368 C -0.04982 -0.03773 -0.05416 -0.04537 -0.05416 -0.04513 C -0.05434 -0.04652 -0.05469 -0.04791 -0.05503 -0.04907 C -0.05555 -0.05046 -0.05642 -0.05138 -0.05694 -0.05277 C -0.05729 -0.05439 -0.05729 -0.05601 -0.05781 -0.05763 L -0.06337 -0.06875 L -0.0651 -0.07222 C -0.0658 -0.07361 -0.06597 -0.07546 -0.06701 -0.07592 L -0.06979 -0.07731 C -0.07309 -0.07685 -0.07639 -0.07662 -0.07986 -0.07592 C -0.08177 -0.07569 -0.08437 -0.0743 -0.08628 -0.07361 C -0.08854 -0.06157 -0.08628 -0.07569 -0.08628 -0.05162 C -0.08628 -0.04745 -0.08663 -0.04328 -0.08715 -0.03935 C -0.08732 -0.03796 -0.08784 -0.0368 -0.08802 -0.03564 C -0.08837 -0.03402 -0.08819 -0.03217 -0.08906 -0.03078 C -0.08958 -0.02939 -0.0908 -0.02916 -0.09166 -0.02824 C -0.09409 -0.01898 -0.09097 -0.03032 -0.09444 -0.02083 C -0.09496 -0.01967 -0.09479 -0.01805 -0.09531 -0.01712 C -0.096 -0.01643 -0.09722 -0.01666 -0.09809 -0.01597 C -0.09913 -0.01527 -0.09982 -0.01412 -0.10087 -0.01365 C -0.1026 -0.0125 -0.10486 -0.0125 -0.10642 -0.01111 C -0.11076 -0.00717 -0.10816 -0.00902 -0.11458 -0.00625 L -0.11736 -0.00509 C -0.1184 -0.00462 -0.11944 -0.00439 -0.12014 -0.0037 C -0.121 -0.003 -0.12187 -0.00185 -0.12291 -0.00138 C -0.12413 -0.00069 -0.12534 -0.00046 -0.12656 -4.81481E-6 C -0.1276 0.00024 -0.12847 0.0007 -0.12934 0.00116 C -0.13784 0.0007 -0.1467 0.00232 -0.15503 -4.81481E-6 C -0.15712 -0.00069 -0.15659 -0.00648 -0.15868 -0.0074 L -0.16146 -0.00856 C -0.16406 -0.01388 -0.16458 -0.0162 -0.16788 -0.01967 C -0.16875 -0.0206 -0.16979 -0.02129 -0.17066 -0.02222 C -0.17291 -0.03148 -0.16979 -0.0199 -0.17344 -0.02939 C -0.17413 -0.03148 -0.17482 -0.03611 -0.17517 -0.03796 C -0.17552 -0.03935 -0.17587 -0.0405 -0.17604 -0.04166 C -0.17587 -0.05162 -0.17569 -0.06134 -0.17517 -0.07106 C -0.175 -0.07569 -0.17396 -0.07453 -0.17153 -0.07731 C -0.17048 -0.07824 -0.16979 -0.07986 -0.16875 -0.08078 C -0.16788 -0.08194 -0.16719 -0.08333 -0.16597 -0.08333 C -0.15347 -0.08449 -0.14097 -0.08425 -0.12847 -0.08449 L -0.12205 -0.08587 C -0.11962 -0.08611 -0.11701 -0.08657 -0.11458 -0.08703 C -0.11337 -0.08726 -0.11215 -0.08773 -0.11094 -0.08819 C -0.11076 -0.08935 -0.11007 -0.0905 -0.11007 -0.09189 C -0.11007 -0.0949 -0.10989 -0.09814 -0.11094 -0.10046 C -0.11406 -0.10694 -0.1158 -0.10393 -0.11927 -0.10671 C -0.12118 -0.1081 -0.12291 -0.10995 -0.12482 -0.11157 L -0.12743 -0.11388 C -0.13003 -0.11365 -0.1375 -0.11388 -0.14132 -0.11157 C -0.14219 -0.11087 -0.14288 -0.10949 -0.14409 -0.10902 C -0.146 -0.10833 -0.14826 -0.10833 -0.15052 -0.10787 C -0.15295 -0.10717 -0.15451 -0.10648 -0.15694 -0.10532 C -0.16146 -0.1074 -0.15833 -0.10486 -0.16059 -0.11018 C -0.16163 -0.11273 -0.16354 -0.11481 -0.16423 -0.11759 C -0.16475 -0.12013 -0.16493 -0.12291 -0.16597 -0.125 C -0.16666 -0.12615 -0.16736 -0.12731 -0.16788 -0.1287 C -0.16857 -0.13101 -0.16979 -0.13587 -0.16979 -0.13564 C -0.16944 -0.13981 -0.16892 -0.15787 -0.16788 -0.16412 C -0.16753 -0.16666 -0.16597 -0.17152 -0.16597 -0.17129 C -0.1658 -0.1743 -0.16614 -0.17754 -0.1651 -0.18009 C -0.16475 -0.18125 -0.16337 -0.18101 -0.16232 -0.18125 C -0.15434 -0.18425 -0.1625 -0.18078 -0.1559 -0.18379 C -0.14982 -0.18333 -0.14375 -0.18333 -0.13767 -0.1824 C -0.13559 -0.18217 -0.13403 -0.18055 -0.13212 -0.18009 C -0.12396 -0.17777 -0.12899 -0.17893 -0.11649 -0.17754 L -0.06059 -0.1787 C -0.05903 -0.17893 -0.05746 -0.17986 -0.0559 -0.18009 C -0.05225 -0.18055 -0.04861 -0.18078 -0.04496 -0.18125 C -0.04409 -0.18217 -0.04323 -0.1831 -0.04219 -0.18379 C -0.03732 -0.18657 -0.03142 -0.18425 -0.02656 -0.18379 C -0.02778 -0.17384 -0.02691 -0.1787 -0.02934 -0.16898 C -0.03003 -0.16666 -0.03055 -0.16342 -0.03212 -0.16157 C -0.03281 -0.16087 -0.03385 -0.16087 -0.03489 -0.16041 C -0.03819 -0.15393 -0.03819 -0.15509 -0.03941 -0.14953 C -0.03975 -0.14791 -0.0401 -0.14606 -0.04028 -0.14444 C -0.03993 -0.14027 -0.03975 -0.13055 -0.03767 -0.12615 L -0.03385 -0.11875 C -0.03368 -0.11018 -0.0335 -0.10162 -0.03298 -0.09305 C -0.03298 -0.09189 -0.03246 -0.0905 -0.03212 -0.08935 C -0.03159 -0.08819 -0.03107 -0.0868 -0.03021 -0.08587 C -0.02951 -0.08472 -0.02847 -0.08425 -0.02743 -0.08333 C -0.02656 -0.07962 -0.02604 -0.07523 -0.02378 -0.07222 C -0.02309 -0.07129 -0.02205 -0.0706 -0.021 -0.0699 C -0.02048 -0.06875 -0.01962 -0.06759 -0.01927 -0.0662 C -0.01823 -0.06296 -0.01771 -0.0537 -0.01736 -0.05162 C -0.01771 -0.04467 -0.01788 -0.03773 -0.0184 -0.03078 C -0.0184 -0.02939 -0.01927 -0.02824 -0.01927 -0.02708 C -0.01927 -0.0206 -0.01909 -0.01388 -0.0184 -0.0074 C -0.01823 -0.00601 -0.01753 -0.00416 -0.01649 -0.0037 C -0.01354 -0.00254 -0.01041 -0.003 -0.00729 -0.00254 C -0.00555 -0.00231 -0.00364 -0.00185 -0.00191 -0.00138 C 0.01129 -0.00185 0.02448 -0.00185 0.0375 -0.00254 C 0.03837 -0.00254 0.03941 -0.0037 0.04028 -0.0037 C 0.0474 -0.00439 0.05452 -0.00462 0.06146 -0.00509 C 0.0665 -0.01504 0.06354 -0.00763 0.06216 -0.03194 C 0.06216 -0.03634 0.06181 -0.04097 0.06146 -0.04537 C 0.06181 -0.05601 0.06181 -0.06666 0.06216 -0.07731 C 0.0625 -0.07893 0.06337 -0.08032 0.06337 -0.08217 C 0.06337 -0.0831 0.06181 -0.09398 0.06146 -0.0956 C 0.06111 -0.09675 0.06111 -0.09814 0.06059 -0.0993 C 0.0599 -0.10046 0.05851 -0.10092 0.05782 -0.10162 C 0.05712 -0.103 0.0566 -0.10439 0.05573 -0.10532 C 0.05521 -0.10648 0.05382 -0.10671 0.0533 -0.10787 C 0.05174 -0.10995 0.05018 -0.11226 0.04931 -0.11527 C 0.04931 -0.11643 0.04931 -0.11782 0.04844 -0.11875 C 0.04827 -0.11944 0.04202 -0.12129 0.04202 -0.12106 C 0.04115 -0.12199 0.04028 -0.12314 0.03941 -0.12384 C 0.03837 -0.1243 0.03733 -0.12407 0.03663 -0.125 C 0.02813 -0.13657 0.03716 -0.12777 0.03125 -0.13958 C 0.03004 -0.14212 0.0283 -0.14421 0.02761 -0.14699 L 0.0257 -0.15439 C 0.02535 -0.15555 0.02552 -0.15717 0.02483 -0.1581 C 0.02379 -0.15925 0.02309 -0.16064 0.02205 -0.16157 C 0.02118 -0.16273 0.02031 -0.16342 0.01927 -0.16412 C 0.01841 -0.16481 0.01736 -0.16504 0.0165 -0.16527 C 0.01563 -0.16666 0.01493 -0.16805 0.01372 -0.16898 C 0.01302 -0.16967 0.01181 -0.16944 0.01094 -0.17013 C 0.01025 -0.17106 0.01007 -0.17291 0.0092 -0.17384 C 0.00851 -0.17476 0.00729 -0.17453 0.00643 -0.17523 C 0.00538 -0.17569 0.00469 -0.17685 0.00365 -0.17754 C 0.00313 -0.178 0.00243 -0.17847 0.00191 -0.1787 L 0.00191 -0.17847 " pathEditMode="relative" rAng="0" ptsTypes="AAAAAAAAAAAAAAAAAAAAAAAAAAAAAAAAAAAAAAAAAAAAAAAAAAAAAAAAAAAAAAAAAAAAAAAAAAAAAAAAAAAAAAAAAAAAAAAAAAAAAAAAAAAAAAAAAAAAAAAAAAAAAAAAAAAAA">
                                      <p:cBhvr>
                                        <p:cTn id="72" dur="20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0" y="-921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0.00023 C -0.00313 0.00023 -0.00625 3.33333E-6 -0.00903 0.00115 C -0.01181 0.00208 -0.01389 0.00486 -0.01632 0.00602 C -0.01754 0.00648 -0.01823 0.00671 -0.0191 0.00717 C -0.02257 0.00949 -0.02188 0.00995 -0.02466 0.01342 C -0.0257 0.01435 -0.02657 0.01527 -0.02744 0.01574 C -0.029 0.01666 -0.03282 0.01782 -0.03403 0.01828 C -0.03577 0.0199 -0.03855 0.02199 -0.03959 0.0243 C -0.04046 0.02662 -0.04011 0.02963 -0.04132 0.03171 L -0.04323 0.03541 C -0.04358 0.03703 -0.04393 0.03865 -0.0441 0.04027 C -0.04445 0.04514 -0.04428 0.05231 -0.04601 0.0574 C -0.04636 0.05902 -0.04671 0.06111 -0.04775 0.06227 C -0.0507 0.06504 -0.05903 0.06551 -0.06146 0.06597 C -0.06233 0.06643 -0.06337 0.06713 -0.06424 0.06713 C -0.06754 0.06713 -0.06771 0.06458 -0.06893 0.06111 C -0.06928 0.05995 -0.06962 0.05856 -0.0698 0.0574 C -0.07014 0.05578 -0.07014 0.05416 -0.07066 0.05254 C -0.07119 0.05115 -0.07188 0.05 -0.07257 0.04884 C -0.07292 0.04514 -0.07327 0.04143 -0.07344 0.03773 C -0.07396 0.02801 -0.07327 0.01805 -0.07448 0.00856 C -0.07448 0.00717 -0.07622 0.0074 -0.07709 0.00717 C -0.08021 0.00671 -0.08334 0.00648 -0.08629 0.00602 C -0.0882 0.00439 -0.08959 0.00069 -0.09185 0.00115 C -0.09931 0.00277 -0.09549 0.00162 -0.10278 0.00486 L -0.10556 0.00602 C -0.1066 0.00648 -0.10747 0.00717 -0.10834 0.00717 L -0.13212 0.00856 C -0.13959 0.02152 -0.13021 0.00648 -0.13855 0.01574 C -0.14323 0.02106 -0.1382 0.01782 -0.14132 0.02314 C -0.14202 0.0243 -0.14323 0.02477 -0.1441 0.02569 C -0.14428 0.02615 -0.14549 0.0331 -0.14601 0.03426 C -0.14757 0.03727 -0.15035 0.03935 -0.15244 0.04143 C -0.1533 0.04259 -0.15417 0.04398 -0.15521 0.04514 C -0.15539 0.04676 -0.15573 0.04838 -0.15608 0.05 C -0.1566 0.05254 -0.15782 0.0574 -0.15782 0.05764 C -0.15764 0.06389 -0.15747 0.07037 -0.15695 0.07708 C -0.15678 0.08032 -0.15625 0.08356 -0.15608 0.0868 C -0.15591 0.08912 -0.1573 0.10324 -0.1533 0.10764 C -0.15261 0.10833 -0.15139 0.10833 -0.15053 0.10879 C -0.15 0.11041 -0.14931 0.11203 -0.14879 0.11365 C -0.1481 0.1162 -0.14792 0.11898 -0.14688 0.12106 C -0.14428 0.12615 -0.14584 0.12361 -0.14237 0.12847 C -0.14202 0.12963 -0.14185 0.13102 -0.14132 0.13217 C -0.13907 0.13657 -0.13872 0.13495 -0.13594 0.13819 C -0.13386 0.14051 -0.13247 0.14352 -0.13039 0.1456 C -0.12917 0.14676 -0.12796 0.14791 -0.12674 0.1493 C -0.12587 0.15 -0.12483 0.15069 -0.12396 0.15162 C -0.12257 0.15324 -0.12171 0.15509 -0.12032 0.15648 C -0.11858 0.15833 -0.11476 0.16134 -0.11476 0.16157 C -0.11424 0.16296 -0.11355 0.16481 -0.11285 0.1662 C -0.11233 0.16759 -0.11146 0.16875 -0.11112 0.1699 C -0.11094 0.17037 -0.1099 0.17754 -0.10921 0.17847 C -0.10799 0.18078 -0.10469 0.18194 -0.10278 0.18217 C -0.09757 0.18287 -0.09237 0.1831 -0.08733 0.18356 C -0.08108 0.1831 -0.075 0.18287 -0.06893 0.18217 C -0.06737 0.18194 -0.0658 0.18148 -0.06424 0.18102 C -0.0632 0.18078 -0.05903 0.17939 -0.05782 0.17847 C -0.05678 0.17801 -0.05608 0.17685 -0.05504 0.17615 C -0.04757 0.17106 -0.05747 0.17939 -0.04966 0.17245 C -0.04619 0.16574 -0.04966 0.17152 -0.04497 0.1662 C -0.04046 0.16134 -0.04428 0.16365 -0.03959 0.16134 C -0.03855 0.16018 -0.03785 0.15856 -0.03681 0.15787 C -0.03507 0.15648 -0.03125 0.15532 -0.03125 0.15555 C -0.03021 0.15416 -0.029 0.15301 -0.02848 0.15162 C -0.02744 0.14977 -0.02778 0.14722 -0.02657 0.1456 C -0.025 0.14328 -0.02101 0.14074 -0.02101 0.14097 C -0.01789 0.12731 -0.0231 0.14745 -0.01823 0.13333 L -0.01546 0.12222 C -0.01459 0.11852 -0.01511 0.11689 -0.01112 0.1162 C -0.00591 0.11527 -0.0007 0.11527 0.00468 0.11504 C 0.00868 0.11574 0.01267 0.11597 0.01666 0.11736 C 0.01822 0.11805 0.01944 0.1199 0.021 0.12106 C 0.02465 0.12361 0.02812 0.12662 0.03211 0.12847 C 0.03298 0.1287 0.0342 0.12893 0.03489 0.12963 C 0.03593 0.13032 0.04097 0.13518 0.04131 0.13564 C 0.04253 0.1375 0.04375 0.13981 0.04496 0.14189 C 0.04722 0.15115 0.04409 0.13981 0.04774 0.1493 C 0.04809 0.15023 0.04843 0.15162 0.04861 0.15277 C 0.05 0.15694 0.05086 0.15902 0.05312 0.16273 C 0.05399 0.16389 0.05486 0.16527 0.0559 0.1662 C 0.0585 0.16875 0.06145 0.17014 0.06423 0.17245 C 0.06892 0.17639 0.06666 0.17546 0.07066 0.17986 C 0.0717 0.18102 0.07309 0.18217 0.0743 0.18356 C 0.07725 0.1831 0.08055 0.18356 0.0835 0.18217 C 0.08437 0.18171 0.08385 0.17963 0.08437 0.17847 C 0.08871 0.16689 0.08333 0.18657 0.08802 0.16759 L 0.08888 0.16389 L 0.08993 0.16018 C 0.0901 0.15578 0.09027 0.15115 0.09079 0.14676 C 0.09097 0.14537 0.09149 0.14421 0.09166 0.14305 L 0.09357 0.13333 C 0.09392 0.12639 0.09375 0.11944 0.09444 0.1125 C 0.09479 0.10995 0.09566 0.10764 0.09635 0.10509 C 0.09843 0.09629 0.09583 0.1074 0.09809 0.09652 C 0.09843 0.09537 0.09878 0.09421 0.09913 0.09282 C 0.09878 0.07708 0.09965 0.06088 0.09809 0.04514 C 0.09791 0.04352 0.09566 0.04421 0.09444 0.04398 C 0.0927 0.04352 0.09079 0.04328 0.08888 0.04282 C 0.08715 0.04213 0.08524 0.04097 0.0835 0.04027 C 0.07204 0.03657 0.08628 0.04143 0.07708 0.03773 C 0.07395 0.0368 0.07187 0.03634 0.06875 0.03541 C 0.06788 0.03426 0.06701 0.03264 0.06597 0.03171 C 0.06527 0.03102 0.06423 0.03055 0.06319 0.03055 C 0.05659 0.03055 0.04982 0.03125 0.04305 0.03171 C 0.03975 0.03125 0.03628 0.03078 0.03298 0.03055 C 0.02222 0.02986 0.01145 0.03032 0.00086 0.02939 C -0.00035 0.02916 -0.00157 0.02777 -0.00278 0.02685 C -0.00435 0.02569 -0.00556 0.0243 -0.00747 0.02314 C -0.01112 0.0206 -0.00903 0.02361 -0.01268 0.01944 C -0.01424 0.01805 -0.01511 0.01597 -0.01632 0.01458 C -0.01945 0.01134 -0.02292 0.00972 -0.02657 0.00856 C -0.02778 0.0081 -0.029 0.0074 -0.03021 0.00717 C -0.03369 0.00671 -0.03716 0.00648 -0.04046 0.00602 C -0.0415 0.00486 -0.04271 0.00324 -0.0441 0.00231 C -0.04549 0.00162 -0.04705 0.00162 -0.04844 0.00115 C -0.04966 0.00092 -0.05053 0.00023 -0.05122 3.33333E-6 C -0.05382 -0.00093 -0.05625 -0.00186 -0.05886 -0.00255 C -0.06441 -0.00394 -0.06198 -0.00301 -0.06615 -0.00486 C -0.0658 -0.00301 -0.0658 -0.0007 -0.06511 0.00115 C -0.06459 0.0037 -0.06285 0.00555 -0.06146 0.00717 L -0.0606 0.00717 " pathEditMode="relative" rAng="0" ptsTypes="AAAAAAAAAAAAAAAAAAAAAAAAAAAAAAAAAAAAAAAAAAAAAAAAAAAAAAAAAAAAAAAAAAAAAAAAAAAAAAAAAAAAAAAAAAAAAAAAAAAAAAAAAAAAAAAAAAAAAAAAAAA">
                                      <p:cBhvr>
                                        <p:cTn id="74" dur="20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893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3.88889E-6 0.00023 L 0.00747 0.00348 C 0.02327 0.01111 0.01875 0.00625 0.04966 0.00718 C 0.05539 0.01227 0.04983 0.00672 0.05417 0.01343 C 0.05591 0.01598 0.05834 0.01783 0.05973 0.02061 C 0.06233 0.0257 0.06077 0.02338 0.06424 0.02801 C 0.06459 0.02917 0.06459 0.03079 0.06528 0.03172 C 0.06598 0.03264 0.06719 0.03241 0.06806 0.03287 C 0.06893 0.03357 0.0698 0.03449 0.07066 0.03542 C 0.07257 0.03889 0.07275 0.03982 0.07535 0.0426 C 0.07622 0.04352 0.07709 0.04422 0.07813 0.04514 C 0.07865 0.0463 0.079 0.04792 0.07987 0.04885 C 0.08056 0.04954 0.08612 0.05116 0.08629 0.05116 C 0.08664 0.05 0.08698 0.04885 0.08733 0.04769 C 0.0882 0.04352 0.08855 0.04074 0.08907 0.03658 C 0.08941 0.02061 0.08993 0.00486 0.08993 -0.01111 C 0.08993 -0.02014 0.09028 -0.01852 0.08629 -0.02199 C 0.0823 -0.02176 0.0783 -0.02152 0.07448 -0.02083 C 0.06771 -0.01967 0.06719 -0.01921 0.0625 -0.01713 C 0.05278 -0.01759 0.04289 -0.01782 0.03316 -0.01852 C 0.02622 -0.01898 0.03247 -0.02106 0.02674 -0.01852 L 0.02483 -0.01111 C 0.02448 -0.00995 0.02414 -0.00879 0.02396 -0.0074 C 0.02275 -0.00139 0.02344 -0.00416 0.02205 0.00116 C 0.0224 0.00973 0.02257 0.01829 0.02309 0.02686 C 0.02309 0.02848 0.02309 0.03033 0.02396 0.03172 C 0.02448 0.03264 0.02587 0.03241 0.02674 0.03287 C 0.02796 0.03357 0.02917 0.03426 0.03039 0.03542 C 0.03143 0.03635 0.03212 0.03797 0.03316 0.03912 C 0.03386 0.03982 0.03507 0.03959 0.03594 0.04028 C 0.03681 0.04098 0.03768 0.04213 0.03855 0.0426 C 0.04115 0.04422 0.04584 0.04584 0.04879 0.0463 C 0.05261 0.04699 0.0566 0.04723 0.06059 0.04769 C 0.0625 0.04838 0.06459 0.04861 0.06615 0.05 C 0.06702 0.05093 0.06789 0.05186 0.06893 0.05255 C 0.07032 0.05324 0.07205 0.05324 0.07344 0.05371 C 0.07379 0.06111 0.07396 0.06829 0.07448 0.0757 C 0.07466 0.08033 0.07709 0.08287 0.07448 0.08797 C 0.07362 0.08936 0.07205 0.08866 0.07066 0.08912 C 0.06893 0.09074 0.06737 0.09306 0.06528 0.09398 C 0.06146 0.09584 0.06337 0.09445 0.05973 0.09769 C 0.05921 0.09885 0.05834 0.1 0.05782 0.10139 C 0.05747 0.10255 0.05764 0.10394 0.05695 0.1051 C 0.05625 0.10625 0.05521 0.10672 0.05417 0.10741 C 0.054 0.1088 0.05382 0.10996 0.0533 0.11111 C 0.05278 0.1125 0.05191 0.11343 0.05139 0.11482 C 0.04705 0.12801 0.05191 0.1176 0.04775 0.12593 C 0.04757 0.12755 0.04723 0.12917 0.04688 0.13079 C 0.04584 0.13519 0.04584 0.13403 0.04497 0.13936 C 0.04427 0.14514 0.04462 0.14676 0.04323 0.15139 C 0.04271 0.15324 0.04184 0.15463 0.04132 0.15648 C 0.04098 0.15764 0.04115 0.15903 0.04046 0.15996 C 0.03889 0.16204 0.0349 0.16505 0.0349 0.16528 C 0.02709 0.16459 0.0191 0.16436 0.01112 0.16366 C 0.01007 0.16366 0.00938 0.1625 0.00834 0.1625 C 0.004 0.1625 -0.00017 0.16343 -0.00451 0.16366 C -0.00538 0.16459 -0.00625 0.16551 -0.00729 0.16621 C -0.00902 0.16713 -0.01093 0.16783 -0.01284 0.16852 C -0.01371 0.16898 -0.01458 0.16968 -0.01545 0.16991 L -0.0217 0.17107 C -0.02291 0.17153 -0.02378 0.17199 -0.02465 0.17223 C -0.02656 0.17292 -0.02847 0.17246 -0.0302 0.17361 C -0.03125 0.17431 -0.03211 0.17593 -0.03298 0.17709 L -0.03472 0.18449 C -0.03576 0.18936 -0.03489 0.18912 -0.04027 0.18936 C -0.05711 0.19005 -0.07395 0.19028 -0.09062 0.19051 C -0.10399 0.1919 -0.11232 0.19352 -0.12743 0.19051 C -0.12847 0.19051 -0.12795 0.1882 -0.12847 0.18704 C -0.12882 0.18565 -0.12968 0.18449 -0.1302 0.18334 C -0.13073 0.18218 -0.13073 0.18079 -0.13107 0.17963 C -0.13524 0.16806 -0.12986 0.1875 -0.13472 0.16852 L -0.13559 0.16505 L -0.13645 0.16135 C -0.13454 0.15324 -0.13559 0.16111 -0.13854 0.15648 C -0.13923 0.1551 -0.13906 0.15324 -0.13923 0.15139 C -0.13906 0.14977 -0.13871 0.14815 -0.13854 0.14653 C -0.13784 0.14329 -0.13784 0.14005 -0.13732 0.13681 C -0.13732 0.13426 -0.13698 0.13195 -0.13645 0.1294 C -0.13698 0.11736 -0.13645 0.10486 -0.13732 0.09283 C -0.13767 0.09144 -0.13923 0.09098 -0.1401 0.09028 C -0.14184 0.08936 -0.14583 0.08797 -0.14583 0.0882 C -0.14913 0.08843 -0.15277 0.08773 -0.1559 0.08912 C -0.15989 0.09098 -0.15781 0.09468 -0.15954 0.09769 C -0.16024 0.09885 -0.16145 0.09931 -0.16232 0.10023 C -0.16718 0.10486 -0.16423 0.10301 -0.16875 0.1051 C -0.16944 0.10625 -0.16979 0.10764 -0.17066 0.1088 C -0.17291 0.11204 -0.17586 0.11482 -0.17795 0.11852 C -0.17882 0.12014 -0.17986 0.12176 -0.18073 0.12338 C -0.18125 0.12454 -0.18177 0.12616 -0.18246 0.12709 C -0.1842 0.12894 -0.18628 0.1301 -0.18802 0.13195 C -0.18923 0.13311 -0.19062 0.13426 -0.19166 0.13565 C -0.1927 0.13681 -0.1934 0.1382 -0.19444 0.13936 C -0.19687 0.1419 -0.19809 0.1419 -0.20086 0.14422 C -0.2059 0.14792 -0.20139 0.14561 -0.20642 0.14792 C -0.20677 0.14908 -0.20659 0.1507 -0.20729 0.15139 C -0.20798 0.15232 -0.2092 0.15209 -0.21007 0.15278 C -0.21111 0.15348 -0.2118 0.1544 -0.21284 0.1551 C -0.21579 0.15741 -0.2177 0.15834 -0.221 0.15996 C -0.22204 0.15926 -0.22326 0.1588 -0.22378 0.15764 C -0.22448 0.15625 -0.2243 0.1544 -0.22465 0.15278 C -0.22517 0.15093 -0.22604 0.14954 -0.22656 0.14792 C -0.22882 0.14074 -0.22586 0.14746 -0.22934 0.14051 C -0.23211 0.1176 -0.23073 0.13148 -0.22934 0.08426 C -0.22916 0.08079 -0.22829 0.07246 -0.22743 0.06829 C -0.22725 0.06713 -0.22708 0.06574 -0.22656 0.06459 C -0.22569 0.06297 -0.22274 0.05949 -0.221 0.05857 C -0.20781 0.0507 -0.18524 0.05533 -0.17604 0.05486 L -0.14948 0.05371 C -0.13993 0.05417 -0.13055 0.05417 -0.12083 0.05486 C -0.11909 0.0551 -0.11736 0.05625 -0.11545 0.05625 C -0.10243 0.05625 -0.08923 0.05533 -0.07586 0.05486 C -0.075 0.05417 -0.07395 0.05348 -0.07309 0.05255 C -0.07222 0.05139 -0.0717 0.04977 -0.07048 0.04885 C -0.06944 0.04792 -0.06788 0.04792 -0.06684 0.04769 C -0.05156 0.04792 -0.03628 0.04769 -0.02083 0.04885 C -0.01892 0.04885 -0.01718 0.05047 -0.01545 0.05116 L -0.01284 0.05255 C -0.00816 0.05209 -0.00364 0.05186 0.00105 0.05116 C 0.00226 0.05116 0.00365 0.05093 0.00469 0.05 C 0.00799 0.04699 0.00539 0.04607 0.00747 0.0426 C 0.00816 0.04144 0.00921 0.04098 0.01025 0.04028 C 0.0125 0.03102 0.00938 0.04236 0.01285 0.03287 C 0.01337 0.03172 0.01337 0.03033 0.01389 0.02917 C 0.01441 0.02801 0.01511 0.02686 0.01563 0.02547 C 0.01615 0.02431 0.01615 0.02315 0.01667 0.02199 C 0.01719 0.02014 0.01789 0.01875 0.01841 0.01713 C 0.01893 0.01551 0.01893 0.01366 0.01927 0.01204 C 0.0198 0.01088 0.02066 0.00973 0.02118 0.00857 L 0.02483 -0.00625 C 0.02518 -0.0074 0.0257 -0.00856 0.0257 -0.00995 L 0.0257 -0.01481 L 0.03125 -0.01365 L 0.03125 -0.01342 L 0.03039 -0.01365 " pathEditMode="relative" rAng="0" ptsTypes="AAAAAAAAAAAAAAAAAAAAAAAAAAAAAAAAAAAAAAAAAAAAAAAAAAAAAAAAAAAAAAAAAAAAAAAAAAAAAAAAAAAAAAAAAAAAAAAAAAAAAAAAAAAAAAAAAAAAAAAAAAAAAAAAAAAAAAA">
                                      <p:cBhvr>
                                        <p:cTn id="76" dur="20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849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4.44444E-6 L -0.00017 0.00023 C -0.00451 0.00138 -0.0099 0.00023 -0.01371 0.0037 C -0.01493 0.00463 -0.01562 0.00555 -0.01649 0.00625 C -0.02569 0.01226 -0.01771 0.00555 -0.02378 0.01111 C -0.03003 0.02314 -0.02778 0.0155 -0.02656 0.03564 C -0.02708 0.03912 -0.02708 0.04629 -0.02865 0.05023 C -0.02899 0.05162 -0.02969 0.053 -0.03021 0.05393 C -0.03177 0.05555 -0.03472 0.05671 -0.03681 0.05763 C -0.03854 0.06944 -0.03628 0.05902 -0.03958 0.06736 C -0.03993 0.06851 -0.03993 0.0699 -0.04062 0.07106 C -0.04115 0.07245 -0.04236 0.07361 -0.04306 0.07476 C -0.04392 0.07777 -0.0441 0.07963 -0.04583 0.08217 C -0.0467 0.0831 -0.04792 0.08379 -0.04861 0.08449 C -0.05625 0.09976 -0.04271 0.07361 -0.05417 0.09189 C -0.05469 0.09282 -0.05451 0.09444 -0.05503 0.0956 C -0.05851 0.10208 -0.05799 0.09884 -0.06146 0.103 C -0.06615 0.1081 -0.06389 0.1074 -0.06875 0.11157 C -0.06997 0.1125 -0.07135 0.11296 -0.07257 0.11388 C -0.07778 0.11851 -0.0776 0.12013 -0.08264 0.12615 C -0.08351 0.12708 -0.08437 0.12777 -0.08542 0.1287 C -0.08854 0.13101 -0.08872 0.13101 -0.09184 0.1324 C -0.09306 0.13194 -0.09427 0.13171 -0.09549 0.13101 C -0.0967 0.13032 -0.09774 0.12916 -0.09913 0.1287 C -0.10156 0.12777 -0.10399 0.12777 -0.10642 0.12731 C -0.10729 0.12615 -0.10851 0.12523 -0.1092 0.12361 C -0.11076 0.1206 -0.11163 0.11597 -0.11285 0.11273 C -0.11337 0.11134 -0.11424 0.11041 -0.11476 0.10902 C -0.11927 0.09699 -0.11406 0.10763 -0.1184 0.0993 C -0.11875 0.09768 -0.11927 0.09606 -0.11927 0.09444 C -0.11927 0.07129 -0.12031 0.07615 -0.11753 0.06504 C -0.1184 0.06041 -0.11858 0.05578 -0.12014 0.05162 C -0.12066 0.05046 -0.12205 0.05023 -0.12292 0.05023 C -0.1276 0.05023 -0.13212 0.05115 -0.13681 0.05162 C -0.14375 0.05115 -0.15087 0.05115 -0.15781 0.05023 C -0.15972 0.05 -0.16146 0.04861 -0.16337 0.04791 L -0.16615 0.04652 C -0.16788 0.03958 -0.16788 0.04097 -0.16615 0.02939 C -0.1658 0.028 -0.1651 0.02662 -0.16424 0.02569 C -0.16354 0.025 -0.1625 0.025 -0.16146 0.02453 C -0.16007 0.02291 -0.15833 0.02129 -0.15694 0.01967 C -0.1559 0.01851 -0.15521 0.01689 -0.15417 0.01597 C -0.1533 0.01527 -0.15243 0.01481 -0.15139 0.01481 C -0.14323 0.01412 -0.1349 0.01388 -0.12656 0.01365 C -0.12413 0.01319 -0.1217 0.01319 -0.11927 0.01226 C -0.11823 0.01203 -0.11753 0.01064 -0.11649 0.00995 C -0.11562 0.00925 -0.11458 0.00925 -0.11372 0.00856 C -0.11181 0.0074 -0.10903 0.00393 -0.10729 0.00254 C -0.10625 0.00162 -0.10486 0.00092 -0.10365 4.44444E-6 L -0.1 -0.00718 C -0.09844 -0.01065 -0.09757 -0.01204 -0.09635 -0.01575 C -0.09566 -0.01829 -0.09444 -0.02315 -0.09444 -0.02292 C -0.09479 -0.02639 -0.09497 -0.02963 -0.09549 -0.03287 C -0.09861 -0.05232 -0.09618 -0.02963 -0.09826 -0.0463 C -0.09861 -0.04977 -0.09844 -0.05301 -0.09913 -0.05625 C -0.09965 -0.05857 -0.10052 -0.06088 -0.10191 -0.06227 C -0.10278 -0.06343 -0.10434 -0.06297 -0.10556 -0.06343 C -0.11458 -0.0676 -0.10573 -0.06482 -0.11476 -0.06713 C -0.11562 -0.06806 -0.11632 -0.06922 -0.11753 -0.06968 C -0.12882 -0.07315 -0.16146 -0.06852 -0.1625 -0.06852 C -0.16111 -0.05973 -0.16198 -0.06436 -0.15972 -0.05487 C -0.15937 -0.05371 -0.15937 -0.05232 -0.15868 -0.05139 L -0.15694 -0.04769 C -0.15573 -0.03774 -0.1566 -0.0426 -0.15417 -0.03287 C -0.15382 -0.03172 -0.15399 -0.0301 -0.1533 -0.02917 C -0.15208 -0.02755 -0.15069 -0.02616 -0.14965 -0.02431 C -0.14757 -0.0213 -0.14653 -0.01713 -0.1441 -0.01459 C -0.14132 -0.01181 -0.13976 -0.01065 -0.13767 -0.00718 C -0.13559 -0.00394 -0.13611 -0.00255 -0.13299 4.44444E-6 C -0.13229 0.00092 -0.13108 0.00069 -0.13038 0.00138 C -0.12847 0.00277 -0.12691 0.00555 -0.12483 0.00625 C -0.10833 0.0118 -0.1224 0.0074 -0.0816 0.00995 C -0.08021 0.01041 -0.07865 0.01064 -0.07708 0.01111 C -0.07517 0.0118 -0.07344 0.01273 -0.07153 0.01365 C -0.07066 0.01388 -0.06979 0.01435 -0.06875 0.01481 C -0.06736 0.0155 -0.0658 0.01643 -0.06424 0.01713 C -0.06163 0.01851 -0.06076 0.01875 -0.05781 0.01967 L -0.05226 0.02708 C -0.05139 0.02824 -0.05069 0.02986 -0.04948 0.03078 C -0.04705 0.0324 -0.04444 0.03356 -0.04236 0.03564 C -0.03871 0.03865 -0.04062 0.0375 -0.03681 0.03935 C -0.03246 0.04814 -0.03698 0.03796 -0.0342 0.05763 C -0.03385 0.05972 -0.02882 0.06967 -0.02865 0.0699 C -0.0276 0.07037 -0.02656 0.0706 -0.02587 0.07106 C -0.0217 0.07384 -0.02378 0.07384 -0.01927 0.07847 C -0.01094 0.0868 -0.02118 0.07338 -0.01007 0.08333 L -0.00729 0.08588 C -0.00017 0.0824 -0.00851 0.0875 -0.00382 0.08078 C -0.00295 0.07986 -0.00174 0.08009 -0.00104 0.07963 C 0.00017 0.07893 0.00122 0.07777 0.0026 0.07731 C 0.00434 0.07615 0.00816 0.07476 0.00816 0.075 C 0.00799 0.0706 0.00781 0.06666 0.00712 0.0625 C 0.00694 0.06134 0.00694 0.05972 0.00642 0.05879 C 0.00538 0.05763 0.00399 0.05648 0.0026 0.05648 C -0.01111 0.05532 -0.02483 0.05555 -0.03854 0.05509 C -0.04253 0.05393 -0.04115 0.05393 -0.04306 0.05393 L -0.04306 0.05416 L -0.04306 0.05393 " pathEditMode="relative" rAng="0" ptsTypes="AAAAAAAAAAAAAAAAAAAAAAAAAAAAAAAAAAAAAAAAAAAAAAAAAAAAAAAAAAAAAAAAAAAAAAAAAAAAAAAAAAAAAAAAAAAAAAAAAA">
                                      <p:cBhvr>
                                        <p:cTn id="78" dur="20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4" y="305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4.44444E-6 0.00023 C 0.00295 -0.00047 0.00607 -0.00093 0.00902 -0.00139 C 0.01614 -0.00186 0.02326 -0.00186 0.0302 -0.00255 C 0.03125 -0.00255 0.03194 -0.00348 0.03298 -0.00371 C 0.03472 -0.00417 0.03663 -0.00463 0.03854 -0.00487 C 0.04531 -0.01112 0.03663 -0.00394 0.04496 -0.00857 C 0.04583 -0.00926 0.0467 -0.01042 0.04756 -0.01112 C 0.04878 -0.01181 0.05 -0.01227 0.05138 -0.01227 C 0.06597 -0.01297 0.08072 -0.0132 0.09531 -0.01343 C 0.10069 -0.01829 0.09548 -0.01412 0.10086 -0.01713 C 0.10208 -0.01783 0.10329 -0.01899 0.10451 -0.01968 C 0.10538 -0.02014 0.10642 -0.02037 0.10729 -0.02084 C 0.11197 -0.02315 0.11128 -0.02292 0.11545 -0.0257 C 0.11614 -0.02709 0.11684 -0.02801 0.11736 -0.0294 C 0.1184 -0.03241 0.1184 -0.03496 0.11927 -0.03797 C 0.11961 -0.03959 0.12048 -0.04121 0.121 -0.04283 C 0.12135 -0.04399 0.121 -0.0463 0.12187 -0.04653 C 0.12951 -0.04815 0.13732 -0.04746 0.14496 -0.04769 C 0.14583 -0.04862 0.1467 -0.04931 0.14757 -0.05024 C 0.14895 -0.05139 0.15 -0.05301 0.15138 -0.05394 C 0.15243 -0.05463 0.15364 -0.05463 0.15503 -0.0551 C 0.1559 -0.05556 0.15677 -0.05602 0.15781 -0.05625 C 0.15833 -0.05764 0.16145 -0.06158 0.15868 -0.06366 C 0.15625 -0.06528 0.15364 -0.06505 0.15138 -0.06621 C 0.14947 -0.0669 0.14757 -0.0676 0.14583 -0.06852 C 0.14427 -0.06945 0.14288 -0.07061 0.14114 -0.07107 C 0.13906 -0.07176 0.13697 -0.07176 0.13472 -0.07223 C 0.12968 -0.07176 0.1243 -0.072 0.11927 -0.07107 C 0.11614 -0.07037 0.11406 -0.06297 0.11284 -0.06135 C 0.10937 -0.05672 0.11128 -0.05811 0.10729 -0.05625 C 0.10208 -0.04931 0.10711 -0.0551 0.10173 -0.05139 C 0.09461 -0.04676 0.10312 -0.05093 0.09635 -0.04769 C 0.09479 -0.04607 0.09322 -0.04445 0.09166 -0.04283 C 0.09079 -0.0419 0.08975 -0.04144 0.08888 -0.04051 C 0.08541 -0.03658 0.08281 -0.03102 0.08072 -0.0257 C 0.07899 -0.02153 0.07795 -0.01829 0.07708 -0.01343 C 0.07673 -0.01181 0.07656 -0.01019 0.07604 -0.00857 C 0.07534 -0.00649 0.07447 -0.0044 0.07326 -0.00255 C 0.07256 -0.00116 0.07135 -0.00024 0.07066 0.00115 C 0.06979 0.00231 0.06944 0.0037 0.06875 0.00486 C 0.06788 0.00578 0.06684 0.00648 0.06597 0.00717 C 0.06475 0.00856 0.06371 0.00995 0.06232 0.01088 C 0.06093 0.01203 0.0592 0.01273 0.05781 0.01342 C 0.0559 0.01435 0.05225 0.01574 0.05225 0.01597 C 0.05156 0.01713 0.05121 0.01851 0.05034 0.01944 C 0.04965 0.02037 0.04861 0.02013 0.04756 0.02083 C 0.04097 0.02453 0.04704 0.02245 0.03941 0.02453 C 0.03697 0.02407 0.0342 0.02476 0.03211 0.02314 C 0.0302 0.02175 0.02795 0.0155 0.02743 0.01226 C 0.02708 0.00972 0.02691 0.00717 0.02656 0.00486 C 0.02621 -0.01922 0.02621 -0.04329 0.02569 -0.06737 C 0.02569 -0.0676 0.02413 -0.07755 0.02378 -0.07848 C 0.02309 -0.07987 0.02187 -0.08079 0.021 -0.08195 C 0.02066 -0.08334 0.02066 -0.0845 0.02013 -0.08565 C 0.01909 -0.0882 0.01805 -0.09098 0.01649 -0.09306 C 0.01284 -0.09769 0.01441 -0.09537 0.0118 -0.10047 C 0.01163 -0.10325 0.01197 -0.10649 0.01093 -0.10903 C 0.01059 -0.11019 0.00885 -0.10926 0.00816 -0.11019 C 0.00746 -0.11112 0.00763 -0.11274 0.00729 -0.11389 C 0.00555 -0.11852 0.0052 -0.11713 0.0026 -0.1213 C 0.00052 -0.12477 0.00138 -0.12616 -0.00278 -0.12732 C -0.00799 -0.12871 -0.0132 -0.12894 -0.01841 -0.12987 C -0.02726 -0.1338 -0.01355 -0.12732 -0.02483 -0.13334 C -0.02657 -0.1345 -0.03039 -0.13588 -0.03039 -0.13565 C -0.03716 -0.14514 -0.03334 -0.14213 -0.04132 -0.14561 L -0.0441 -0.147 C -0.04497 -0.14723 -0.04601 -0.14746 -0.04688 -0.14815 L -0.05244 -0.15301 C -0.05365 -0.15787 -0.05261 -0.15579 -0.05504 -0.15903 L -0.05504 -0.1588 " pathEditMode="relative" rAng="0" ptsTypes="AAAAAAAAAAAAAAAAAAAAAAAAAAAAAAAAAAAAAAAAAAAAAAAAAAAAAAAAAAAAAAAAAAAAAAA">
                                      <p:cBhvr>
                                        <p:cTn id="80" dur="20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3" y="-673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4.44444E-6 0.00023 C -0.00157 -0.0007 -0.01962 -0.01019 -0.02205 -0.01112 C -0.02674 -0.01274 -0.03125 -0.01459 -0.03577 -0.01598 C -0.03924 -0.0169 -0.04271 -0.01713 -0.04601 -0.01829 C -0.04966 -0.01968 -0.0533 -0.02176 -0.05695 -0.02315 C -0.05973 -0.02431 -0.0625 -0.02477 -0.06528 -0.0257 C -0.06893 -0.02686 -0.06841 -0.02662 -0.07171 -0.02824 C -0.07188 -0.02987 -0.07223 -0.03149 -0.07257 -0.03311 C -0.07275 -0.03542 -0.07292 -0.03797 -0.07327 -0.04028 C -0.07344 -0.04167 -0.07396 -0.04283 -0.07414 -0.04399 C -0.07483 -0.04653 -0.07448 -0.04908 -0.07535 -0.05139 C -0.07587 -0.05278 -0.07691 -0.05301 -0.07813 -0.05394 C -0.07987 -0.05348 -0.08212 -0.05417 -0.08351 -0.05255 C -0.08438 -0.05162 -0.08386 -0.04931 -0.08438 -0.04769 C -0.08473 -0.0463 -0.08577 -0.04537 -0.08629 -0.04399 C -0.09011 -0.03403 -0.08369 -0.04723 -0.08907 -0.03681 C -0.08941 -0.03172 -0.08976 -0.02084 -0.0908 -0.01459 C -0.09115 -0.01227 -0.09202 -0.00973 -0.09271 -0.00741 C -0.09306 -0.00602 -0.09306 -0.00487 -0.09358 -0.00371 L -0.09532 4.07407E-6 C -0.09566 0.00115 -0.09549 0.00277 -0.09636 0.0037 C -0.09757 0.00509 -0.09914 0.00578 -0.10087 0.00601 C -0.10712 0.00717 -0.1132 0.00694 -0.1191 0.0074 C -0.12084 0.00949 -0.12275 0.01157 -0.12396 0.01458 C -0.12431 0.0162 -0.12431 0.01805 -0.12466 0.01944 C -0.12726 0.02824 -0.12587 0.02106 -0.12848 0.02801 C -0.129 0.02916 -0.12882 0.03078 -0.12952 0.03171 C -0.12987 0.03287 -0.13125 0.03356 -0.13212 0.03426 C -0.13403 0.03518 -0.13768 0.0368 -0.13768 0.03703 C -0.14132 0.03634 -0.14497 0.03611 -0.14862 0.03541 C -0.15278 0.03495 -0.15417 0.03426 -0.15782 0.0331 C -0.15938 0.02662 -0.15921 0.02939 -0.15782 0.01944 C -0.15764 0.01828 -0.15764 0.01689 -0.15695 0.01597 C -0.15521 0.01388 -0.15139 0.01088 -0.15139 0.01111 C -0.15087 0.00972 -0.15018 0.00856 -0.14966 0.0074 C -0.14914 0.00625 -0.14914 0.00486 -0.14862 0.0037 C -0.14792 0.00208 -0.1474 0.00046 -0.14688 -0.00116 C -0.15139 -0.06713 -0.14184 -0.02431 -0.15782 -0.05255 C -0.16129 -0.05857 -0.15921 -0.05695 -0.16337 -0.0588 C -0.18959 -0.05741 -0.18976 -0.05672 -0.21754 -0.0588 C -0.21893 -0.0588 -0.22639 -0.06204 -0.22674 -0.0625 C -0.22761 -0.0632 -0.22848 -0.06412 -0.22952 -0.06482 C -0.23091 -0.06574 -0.23247 -0.06644 -0.23403 -0.06737 C -0.23525 -0.06806 -0.23646 -0.06922 -0.23768 -0.06968 C -0.23924 -0.07037 -0.2408 -0.07061 -0.24237 -0.07107 C -0.24323 -0.07176 -0.2441 -0.07269 -0.24497 -0.07338 C -0.24584 -0.07408 -0.24705 -0.07385 -0.24775 -0.07477 C -0.24844 -0.07547 -0.24844 -0.07709 -0.24862 -0.07824 C -0.24844 -0.08033 -0.24862 -0.08264 -0.24775 -0.08449 C -0.24723 -0.08542 -0.24601 -0.08519 -0.24497 -0.08565 C -0.24341 -0.08635 -0.24202 -0.0875 -0.24046 -0.0882 C -0.2375 -0.08912 -0.23125 -0.09051 -0.23125 -0.09028 C -0.22952 -0.09537 -0.23021 -0.09653 -0.2257 -0.09676 C -0.21077 -0.09746 -0.19584 -0.09746 -0.18073 -0.09792 C -0.17952 -0.09862 -0.17848 -0.09977 -0.17709 -0.10047 C -0.17535 -0.10139 -0.17327 -0.10139 -0.17171 -0.10278 C -0.16528 -0.10857 -0.17327 -0.10162 -0.16424 -0.10764 C -0.15695 -0.1125 -0.16563 -0.10834 -0.15869 -0.11135 C -0.15782 -0.1125 -0.15695 -0.11412 -0.15608 -0.11505 C -0.15504 -0.11574 -0.14983 -0.11737 -0.14966 -0.1176 C -0.14792 -0.11783 -0.14653 -0.11829 -0.14497 -0.11875 C -0.1415 -0.11968 -0.14167 -0.11968 -0.13855 -0.12107 C -0.13698 -0.12269 -0.13542 -0.12454 -0.13403 -0.12616 C -0.13316 -0.12686 -0.1323 -0.12801 -0.13125 -0.12848 C -0.12934 -0.12917 -0.11441 -0.13079 -0.11372 -0.13102 C -0.11285 -0.13172 -0.11164 -0.13218 -0.11112 -0.13334 C -0.11025 -0.13473 -0.11059 -0.13658 -0.11007 -0.1382 C -0.10973 -0.13959 -0.10973 -0.14074 -0.10921 -0.1419 C -0.10834 -0.14375 -0.10747 -0.14514 -0.10625 -0.14676 C -0.1033 -0.15278 -0.10591 -0.14815 -0.10261 -0.15533 C -0.10226 -0.15672 -0.10122 -0.15764 -0.10087 -0.15903 C -0.10018 -0.16135 -0.10087 -0.16621 -0.09896 -0.16644 C -0.08994 -0.16806 -0.09428 -0.16713 -0.08629 -0.16875 C -0.07639 -0.16852 -0.06667 -0.16829 -0.05695 -0.1676 C -0.05365 -0.16737 -0.05139 -0.16274 -0.04862 -0.16158 L -0.04601 -0.16019 C -0.04167 -0.15463 -0.04393 -0.15811 -0.03959 -0.14931 L -0.03768 -0.14561 C -0.03733 -0.14399 -0.03698 -0.14237 -0.03681 -0.14074 C -0.03646 -0.13797 -0.03646 -0.13496 -0.03577 -0.13218 C -0.03559 -0.13079 -0.03455 -0.12987 -0.03403 -0.12848 C -0.03351 -0.12732 -0.03334 -0.12616 -0.03316 -0.12477 C -0.03056 -0.11088 -0.03421 -0.12709 -0.03039 -0.11135 C -0.03004 -0.11019 -0.03004 -0.1088 -0.02952 -0.10764 C -0.02813 -0.10533 -0.02639 -0.10324 -0.0257 -0.10047 C -0.02518 -0.09769 -0.02466 -0.09491 -0.02309 -0.09306 C -0.01806 -0.08727 -0.01789 -0.0882 -0.01198 -0.08681 C 0.0052 -0.08727 0.02222 -0.08704 0.03941 -0.0882 C 0.04132 -0.0882 0.04496 -0.09051 0.04496 -0.09028 C 0.04583 -0.0919 0.0467 -0.09306 0.04757 -0.09422 C 0.04843 -0.09514 0.04965 -0.09561 0.05034 -0.09676 C 0.05191 -0.09885 0.05277 -0.10162 0.05399 -0.10394 C 0.05468 -0.10533 0.05555 -0.10625 0.0559 -0.10764 C 0.06059 -0.12639 0.05677 -0.10996 0.05677 -0.15903 L 0.05677 -0.1588 " pathEditMode="relative" rAng="0" ptsTypes="AAAAAAAAAAAAAAAAAAAAAAAAAAAAAAAAAAAAAAAAAAAAAAAAAAAAAAAAAAAAAAAAAAAAAAAAAAAAAAAAAAAAAAAAAAAAAAAA">
                                      <p:cBhvr>
                                        <p:cTn id="82" dur="20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-659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3.33333E-6 0.00023 C 0.00139 -0.00324 0.00416 -0.01088 0.00729 -0.01366 C 0.00798 -0.01436 0.0092 -0.01412 0.01007 -0.01482 C 0.01093 -0.01551 0.0118 -0.01667 0.01267 -0.01713 C 0.02031 -0.02223 0.01041 -0.01389 0.01823 -0.02084 C 0.0217 -0.02801 0.01875 -0.02107 0.021 -0.02824 C 0.02152 -0.02986 0.02239 -0.03149 0.02291 -0.03311 C 0.02361 -0.03542 0.02413 -0.03797 0.02465 -0.04051 C 0.025 -0.04167 0.025 -0.04306 0.02552 -0.04422 C 0.02621 -0.04537 0.02691 -0.04653 0.02743 -0.04792 C 0.02795 -0.04908 0.02795 -0.05024 0.0283 -0.05139 C 0.0309 -0.05834 0.0302 -0.05278 0.03576 -0.05996 C 0.04375 -0.07084 0.0335 -0.05764 0.04114 -0.06621 C 0.04479 -0.07014 0.04323 -0.07014 0.04757 -0.07361 C 0.04843 -0.07408 0.04948 -0.07431 0.05034 -0.07477 C 0.05468 -0.07431 0.05902 -0.07431 0.06319 -0.07361 C 0.0651 -0.07315 0.06684 -0.07153 0.06875 -0.07107 L 0.07326 -0.06991 C 0.0743 -0.06899 0.075 -0.06806 0.07604 -0.06736 C 0.07743 -0.06644 0.08125 -0.06528 0.08246 -0.06505 L 0.08802 -0.05996 L 0.0908 -0.05764 C 0.09132 -0.05649 0.09184 -0.05486 0.09253 -0.05394 C 0.09548 -0.05 0.09652 -0.05047 0.09982 -0.04792 C 0.10086 -0.04699 0.10156 -0.04561 0.1026 -0.04537 C 0.11215 -0.04422 0.1217 -0.04468 0.13107 -0.04422 C 0.13593 -0.04375 0.1408 -0.04329 0.14583 -0.04283 C 0.14757 -0.04121 0.15052 -0.04074 0.15121 -0.03797 C 0.15191 -0.03519 0.15295 -0.0294 0.15503 -0.02709 C 0.15659 -0.025 0.15868 -0.02385 0.16041 -0.02223 C 0.16145 -0.0213 0.16215 -0.01991 0.16319 -0.01968 L 0.1677 -0.01852 C 0.16909 -0.0176 0.17031 -0.0169 0.17152 -0.01598 C 0.17343 -0.01459 0.175 -0.0125 0.17691 -0.01111 L 0.18437 -0.00625 C 0.18559 -0.00533 0.18698 -0.0051 0.18802 -0.00371 C 0.18889 -0.00255 0.18958 -0.00093 0.1908 3.7037E-6 C 0.19184 0.00069 0.19323 0.00069 0.19444 0.00115 C 0.19739 0.00231 0.19722 0.00231 0.19982 0.00486 C 0.20121 0.00601 0.2026 0.00694 0.20364 0.00856 C 0.20503 0.01064 0.20538 0.01412 0.20729 0.01574 C 0.21076 0.01898 0.20902 0.01782 0.21267 0.01944 C 0.2177 0.02916 0.21128 0.01736 0.21736 0.02569 C 0.22048 0.02986 0.21753 0.02916 0.22187 0.03171 C 0.22361 0.03264 0.22743 0.03426 0.22743 0.03449 C 0.23194 0.03379 0.23663 0.03379 0.24114 0.03287 C 0.24305 0.03264 0.24479 0.03125 0.2467 0.03055 C 0.24757 0.03009 0.24843 0.02939 0.24948 0.02916 L 0.25677 0.02801 C 0.25746 0.02685 0.25781 0.02523 0.25868 0.0243 C 0.25937 0.02361 0.26041 0.02361 0.26128 0.02314 C 0.26771 0.01898 0.25989 0.02176 0.26875 0.01944 C 0.26927 0.01828 0.27048 0.01736 0.27048 0.01574 C 0.27048 0.01597 0.26909 0.00555 0.26875 0.00486 C 0.26805 0.00347 0.26684 0.00324 0.26597 0.00231 C 0.26527 0.00023 0.26493 -0.00186 0.26406 -0.00371 C 0.26336 -0.00579 0.26232 -0.00787 0.26128 -0.00996 C 0.26076 -0.01111 0.26007 -0.01227 0.25955 -0.01366 C 0.25902 -0.01482 0.25885 -0.01598 0.25868 -0.01713 C 0.25885 -0.01852 0.2585 -0.02084 0.25955 -0.02084 C 0.26475 -0.02176 0.26996 -0.02037 0.275 -0.01968 C 0.27586 -0.01945 0.27673 -0.01875 0.27795 -0.01852 C 0.27916 -0.01806 0.28038 -0.0176 0.28159 -0.01713 C 0.28246 -0.01598 0.28333 -0.01459 0.28437 -0.01366 C 0.2868 -0.01088 0.28784 -0.01088 0.2908 -0.00857 C 0.29166 -0.00787 0.29253 -0.00672 0.2934 -0.00625 C 0.29531 -0.0051 0.29722 -0.0051 0.29896 -0.00371 C 0.29982 -0.00301 0.30069 -0.00209 0.30173 -0.00139 C 0.30399 0.00023 0.30781 0.00069 0.31007 0.00115 C 0.31927 0.00926 0.3092 0.00139 0.33472 0.00486 L 0.34305 0.00856 L 0.34583 0.00972 C 0.34809 -0.00695 0.34618 0.00972 0.34583 -0.0257 C 0.34548 -0.04445 0.34583 -0.0632 0.34583 -0.08195 L 0.34583 -0.08172 " pathEditMode="relative" rAng="0" ptsTypes="AAAAAAAAAAAAAAAAAAAAAAAAAAAAAAAAAAAAAAAAAAAAAAAAAAAAAAAAAAAAAAAAAAAAAAAAAAAA">
                                      <p:cBhvr>
                                        <p:cTn id="84" dur="20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238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2.77778E-7 0.00024 C 0.01094 -0.01041 0.00521 -0.00925 0.01458 -0.0074 C 0.01667 -0.00694 0.01892 -0.00671 0.02101 -0.00625 C 0.02795 -0.00324 0.01944 -0.0074 0.02656 -0.00254 C 0.02743 -0.00208 0.02847 -0.00185 0.02934 -0.00138 C 0.03125 -4.81481E-6 0.03472 0.00348 0.03472 0.00371 C 0.03542 0.00487 0.03576 0.00625 0.03663 0.00718 C 0.03767 0.00834 0.03906 0.0088 0.04028 0.00973 C 0.04931 0.01644 0.03455 0.01158 0.06042 0.01343 C 0.06424 0.01575 0.06441 0.01575 0.06788 0.01945 C 0.07396 0.02663 0.06719 0.02014 0.07326 0.02547 L 0.07604 0.03658 C 0.07639 0.03774 0.07639 0.03913 0.07691 0.04028 C 0.07934 0.04491 0.07847 0.0426 0.07969 0.04769 C 0.08003 0.0463 0.08003 0.04491 0.08056 0.04399 C 0.08125 0.04306 0.08246 0.0426 0.08333 0.0426 C 0.08767 0.0426 0.09201 0.04329 0.09618 0.04399 C 0.09861 0.04422 0.10104 0.04491 0.10365 0.04514 C 0.13437 0.04838 0.10729 0.04468 0.12743 0.04769 C 0.12778 0.04931 0.12778 0.05093 0.1283 0.05255 C 0.12899 0.05463 0.1316 0.05857 0.13299 0.05973 C 0.13368 0.06065 0.1349 0.06042 0.13576 0.06112 C 0.14201 0.06528 0.1342 0.06227 0.14306 0.06482 C 0.15434 0.06436 0.16562 0.06436 0.17691 0.06343 C 0.17865 0.06343 0.18229 0.06042 0.18333 0.05973 C 0.1842 0.05926 0.18524 0.05926 0.18611 0.05857 C 0.19149 0.0551 0.18611 0.05695 0.19253 0.05371 C 0.19375 0.05301 0.19496 0.05278 0.19618 0.05255 C 0.19809 0.05093 0.20104 0.05047 0.20174 0.04769 C 0.20243 0.04468 0.20278 0.0426 0.20451 0.04028 C 0.20521 0.03913 0.20625 0.03866 0.20729 0.03774 C 0.20746 0.03056 0.20851 0.00487 0.20903 -0.0037 C 0.2092 -0.00625 0.20972 -0.00856 0.2099 -0.01111 C 0.2099 -0.01157 0.21181 -0.03078 0.20729 -0.03564 C 0.20642 -0.03634 0.20538 -0.03634 0.20451 -0.0368 C 0.20538 -0.03726 0.20625 -0.03773 0.20729 -0.03796 C 0.21285 -0.03935 0.22257 -0.04004 0.22743 -0.0405 C 0.22865 -0.04097 0.22986 -0.0412 0.23108 -0.04166 C 0.25052 -0.04953 0.22101 -0.04351 0.27396 -0.04537 C 0.27517 -0.04606 0.27604 -0.04699 0.27691 -0.04791 C 0.27812 -0.04907 0.27934 -0.05046 0.28056 -0.05138 C 0.28142 -0.05208 0.28247 -0.05208 0.28333 -0.05277 C 0.29045 -0.0574 0.28194 -0.05324 0.28889 -0.05625 C 0.29844 -0.05601 0.30781 -0.05578 0.31736 -0.05509 C 0.31892 -0.05509 0.32118 -0.05486 0.32274 -0.05393 C 0.35122 -0.03819 0.30747 -0.05833 0.33385 -0.04652 C 0.33455 -0.04606 0.33559 -0.04537 0.33663 -0.04537 L 0.36771 -0.04421 C 0.37622 -0.03842 0.37448 -0.04282 0.37604 -0.03425 C 0.37639 -0.01018 0.37639 0.01366 0.37691 0.03774 C 0.37726 0.04862 0.38403 0.03056 0.37691 0.05487 C 0.37639 0.05672 0.37431 0.05625 0.37326 0.05741 C 0.37222 0.05834 0.3717 0.06019 0.37049 0.06112 C 0.36944 0.06181 0.36806 0.06181 0.36684 0.06227 C 0.3592 0.06528 0.37066 0.06274 0.35295 0.06482 C 0.35122 0.08913 0.35295 0.08056 0.35035 0.09167 C 0.35017 0.09514 0.35035 0.10394 0.34844 0.1088 C 0.34809 0.10996 0.34705 0.11112 0.3467 0.1125 C 0.34514 0.11667 0.34549 0.12014 0.34306 0.12338 C 0.34184 0.125 0.33819 0.12825 0.33663 0.12963 C 0.33524 0.13195 0.33455 0.13519 0.33299 0.13681 C 0.32899 0.14028 0.3309 0.1382 0.32743 0.14306 C 0.32778 0.14422 0.32778 0.14561 0.3283 0.14676 C 0.33281 0.15579 0.32986 0.14538 0.33194 0.15394 C 0.33299 0.16204 0.33299 0.1588 0.33299 0.16389 L 0.33299 0.16413 " pathEditMode="relative" rAng="0" ptsTypes="AAAAAAAAAAAAAAAAAAAAAAAAAAAAAAAAAAAAAAAAAAAAAAAAAAAAAAAAAAAAAAAAAAA">
                                      <p:cBhvr>
                                        <p:cTn id="86" dur="20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0" y="539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3.05556E-6 0.00023 C -0.00295 -0.00278 -0.00643 -0.00509 -0.0092 -0.00857 C -0.01268 -0.0132 -0.01077 -0.01134 -0.01459 -0.01458 L -0.04584 -0.01343 C -0.04983 -0.0132 -0.05556 -0.01204 -0.05955 -0.01111 C -0.06111 -0.01065 -0.06268 -0.00996 -0.06424 -0.00972 C -0.06789 -0.00926 -0.07153 -0.00903 -0.07518 -0.00857 C -0.07639 -0.00602 -0.079 -0.00417 -0.07882 -0.00116 C -0.07865 0.01111 -0.07848 0.02315 -0.07795 0.03542 C -0.07778 0.03912 -0.07587 0.04977 -0.07518 0.05254 C -0.07466 0.05509 -0.07379 0.05741 -0.07344 0.05995 C -0.07292 0.06273 -0.07153 0.07037 -0.07066 0.07222 C -0.06632 0.08102 -0.06858 0.07754 -0.06424 0.0831 C -0.05973 0.09815 -0.06476 0.07963 -0.06146 0.11018 C -0.06129 0.11204 -0.06025 0.11342 -0.05955 0.11504 C -0.0592 0.1162 -0.0592 0.11759 -0.05868 0.11875 C -0.05816 0.11991 -0.05729 0.12106 -0.05695 0.12245 C -0.05643 0.12361 -0.05643 0.125 -0.05591 0.12616 C -0.05521 0.12778 -0.05417 0.1294 -0.05313 0.13102 C -0.05191 0.13588 -0.05191 0.13379 -0.05313 0.13958 C -0.05348 0.14074 -0.05348 0.14236 -0.05417 0.14329 C -0.05486 0.14398 -0.05608 0.14375 -0.05695 0.14444 C -0.0632 0.14861 -0.05573 0.1456 -0.06337 0.14815 C -0.06424 0.14884 -0.06528 0.1493 -0.06598 0.15046 C -0.06667 0.15162 -0.06667 0.15301 -0.06702 0.15417 L -0.06875 0.16389 C -0.0691 0.16759 -0.06979 0.17129 -0.06979 0.175 C -0.06979 0.17824 -0.0691 0.18148 -0.06875 0.18472 C -0.06841 0.18935 -0.06841 0.19375 -0.06789 0.19815 C -0.06754 0.20139 -0.0658 0.2081 -0.06511 0.21042 L -0.06146 0.22523 C -0.05938 0.23356 -0.06181 0.22315 -0.05955 0.23495 C -0.05938 0.23611 -0.05903 0.2375 -0.05868 0.23866 C -0.05834 0.24028 -0.05851 0.24213 -0.05782 0.24352 C -0.05712 0.24467 -0.05591 0.24514 -0.05504 0.24606 C -0.05191 0.2493 -0.05295 0.24977 -0.04948 0.25208 C -0.04861 0.25278 -0.04775 0.25301 -0.0467 0.25324 C -0.04549 0.2537 -0.04427 0.25417 -0.04306 0.25463 C -0.0415 0.25509 -0.04011 0.25532 -0.03854 0.25579 C -0.03664 0.25648 -0.0349 0.25741 -0.03299 0.25833 L -0.03021 0.25949 C -0.0217 0.25903 -0.01285 0.26065 -0.00452 0.25833 C -0.00243 0.25764 -0.00209 0.25324 -0.00087 0.25092 C 0.00156 0.24606 3.05556E-6 0.24792 0.00364 0.24467 C 0.01024 0.24537 0.01892 0.24537 0.02569 0.24722 C 0.02673 0.24745 0.0276 0.24792 0.02847 0.24838 C 0.03437 0.24792 0.0401 0.24792 0.046 0.24722 C 0.04809 0.24699 0.05017 0.24629 0.05243 0.24606 C 0.05937 0.24514 0.06649 0.24398 0.07343 0.24352 L 0.09913 0.24236 C 0.09982 0.2412 0.1 0.23889 0.10104 0.23866 C 0.11319 0.23704 0.12552 0.23819 0.13767 0.2375 C 0.14184 0.23727 0.14218 0.23565 0.146 0.23495 C 0.1493 0.23449 0.15277 0.23426 0.15607 0.23379 C 0.16198 0.23102 0.1592 0.23194 0.16962 0.23379 C 0.17066 0.23403 0.17152 0.23472 0.17257 0.23495 C 0.18229 0.23773 0.17448 0.23472 0.18073 0.2375 C 0.18125 0.23565 0.18281 0.23032 0.18281 0.22893 C 0.18281 0.22129 0.18229 0.20833 0.18073 0.19954 C 0.18073 0.19815 0.18021 0.19699 0.17986 0.19583 C 0.17968 0.19213 0.18021 0.18819 0.17882 0.18472 C 0.1783 0.18264 0.17604 0.18241 0.17448 0.18102 C 0.17361 0.18032 0.17257 0.1794 0.17152 0.1787 C 0.17048 0.17778 0.16909 0.17731 0.16805 0.17616 C 0.16458 0.17268 0.16302 0.16875 0.16076 0.16389 C 0.16007 0.16273 0.15937 0.16157 0.15885 0.16042 C 0.15816 0.15879 0.15781 0.15671 0.15694 0.15532 C 0.15625 0.1544 0.15503 0.15393 0.15434 0.15301 C 0.15225 0.15069 0.15017 0.14861 0.14878 0.1456 C 0.14705 0.14236 0.14705 0.1412 0.14409 0.13958 C 0.14305 0.13889 0.14166 0.13866 0.14045 0.13819 C 0.13524 0.13889 0.12673 0.13958 0.12118 0.14074 C 0.11961 0.14097 0.11823 0.14167 0.11666 0.1419 C 0.11319 0.14259 0.10989 0.14282 0.10659 0.14329 C 0.09965 0.14629 0.10711 0.14329 0.09271 0.1456 C 0.09149 0.14583 0.09027 0.14653 0.08906 0.14676 C 0.08298 0.14653 0.07673 0.14676 0.07066 0.1456 C 0.06701 0.14491 0.06857 0.14236 0.06701 0.13958 C 0.06632 0.13796 0.0651 0.13727 0.06423 0.13588 C 0.06354 0.13472 0.06319 0.13333 0.0625 0.13217 C 0.06163 0.13055 0.06059 0.12893 0.05972 0.12731 C 0.05937 0.12616 0.05937 0.12477 0.05885 0.12361 C 0.05416 0.11435 0.05729 0.125 0.05521 0.1162 C 0.05503 0.11574 0.05694 0.09653 0.05243 0.09167 C 0.05156 0.09097 0.05052 0.09097 0.04965 0.09051 C 0.04652 0.07847 0.05173 0.09699 0.046 0.0831 C 0.04496 0.08102 0.04548 0.07778 0.04409 0.07592 C 0.03767 0.06736 0.04201 0.07268 0.02847 0.05995 C 0.02639 0.05787 0.02465 0.05648 0.02205 0.05509 C 0.02031 0.05417 0.01823 0.0537 0.01649 0.05254 C 0.01198 0.04954 0.01423 0.05069 0.01007 0.04884 C 0.01041 0.04699 0.01093 0.04491 0.01111 0.04282 C 0.01146 0.03842 0.01128 0.03379 0.01198 0.0294 C 0.01215 0.02801 0.01336 0.02708 0.01389 0.02569 C 0.01423 0.02454 0.01441 0.02315 0.01475 0.02199 C 0.01597 0.03472 0.01423 0.02917 0.01927 0.03912 L 0.02118 0.04282 L 0.02291 0.04653 C 0.02326 0.04861 0.02343 0.05069 0.02396 0.05254 C 0.02448 0.05509 0.02517 0.05741 0.02569 0.05995 C 0.02604 0.06111 0.02639 0.06227 0.02673 0.06366 C 0.02708 0.0669 0.02812 0.07454 0.02934 0.07708 C 0.03333 0.08472 0.03316 0.08148 0.03316 0.08565 L 0.03316 0.08588 " pathEditMode="relative" rAng="0" ptsTypes="AAAAAAAAAAAAAAAAAAAAAAAAAAAAAAAAAAAAAAAAAAAAAAAAAAAAAAAAAAAAAAAAAAAAAAAAAAAAAAAAAAAAAAAAAAAAAAAAAAAAAAAAA">
                                      <p:cBhvr>
                                        <p:cTn id="88" dur="20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1224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2.77778E-6 0.00023 L -0.03403 -0.00139 C -0.05625 -0.00232 -0.04913 -0.0007 -0.06059 -0.00371 C -0.06146 -0.00463 -0.06233 -0.00579 -0.06337 -0.00625 C -0.06511 -0.00695 -0.06702 -0.00695 -0.06893 -0.00741 C -0.07014 -0.00764 -0.07136 -0.0081 -0.07257 -0.00857 C -0.07361 -0.00972 -0.07761 -0.01343 -0.079 -0.01343 C -0.08264 -0.01389 -0.08629 -0.01273 -0.08993 -0.01227 C -0.0908 -0.01158 -0.09219 -0.01111 -0.09271 -0.00996 C -0.09375 -0.00764 -0.09445 -0.00255 -0.09445 -0.00232 C -0.09427 0.00162 -0.0941 0.00578 -0.09358 0.00972 C -0.09341 0.01134 -0.09271 0.01296 -0.09271 0.01458 C -0.09219 0.02639 -0.09254 0.03842 -0.09184 0.05023 C -0.09167 0.05185 -0.09045 0.05324 -0.08993 0.05509 C -0.08924 0.0574 -0.08941 0.06065 -0.0882 0.06227 C -0.08716 0.06365 -0.08611 0.06481 -0.08542 0.06597 C -0.08473 0.06713 -0.08438 0.06875 -0.08351 0.06967 C -0.08247 0.07106 -0.08091 0.07199 -0.07986 0.07338 C -0.07917 0.0743 -0.07604 0.08032 -0.07535 0.08194 C -0.07466 0.08356 -0.07431 0.08541 -0.07344 0.0868 C -0.07275 0.08796 -0.07153 0.08842 -0.07066 0.08935 C -0.06771 0.09514 -0.06927 0.09166 -0.06702 0.10023 C -0.06632 0.10278 -0.06545 0.10694 -0.06424 0.10879 C -0.06285 0.11111 -0.06059 0.1118 -0.05868 0.1125 C -0.05573 0.11227 -0.05261 0.11227 -0.04966 0.11134 C -0.04844 0.11111 -0.04792 0.10903 -0.04688 0.10879 L 0.01007 0.11018 C 0.01666 0.11227 0.01128 0.10949 0.01562 0.11504 C 0.01823 0.11852 0.01805 0.11666 0.021 0.11875 C 0.02205 0.11944 0.02291 0.12037 0.02378 0.12106 C 0.02413 0.12245 0.02396 0.12407 0.02482 0.12477 C 0.02639 0.12639 0.02847 0.12639 0.03021 0.12731 C 0.03125 0.12778 0.03229 0.12778 0.03298 0.12847 C 0.03524 0.13055 0.0368 0.13194 0.03941 0.13333 C 0.04062 0.13403 0.04184 0.13426 0.04305 0.13472 C 0.04583 0.13426 0.04861 0.13403 0.05139 0.13333 C 0.05243 0.1331 0.0533 0.1324 0.05416 0.13217 C 0.05538 0.13171 0.05659 0.13148 0.05781 0.13102 C 0.05972 0.13009 0.06163 0.12916 0.06337 0.12847 C 0.06458 0.12801 0.0658 0.12778 0.06701 0.12731 C 0.07343 0.12407 0.06805 0.12592 0.07343 0.12245 C 0.0743 0.12176 0.07517 0.12153 0.07621 0.12106 C 0.07639 0.11875 0.07673 0.1162 0.07708 0.11389 C 0.07725 0.1125 0.07777 0.11134 0.07795 0.11018 C 0.07986 0.0993 0.07795 0.10648 0.07986 0.09791 C 0.08003 0.09653 0.08038 0.09537 0.08073 0.09421 C 0.08125 0.09282 0.08212 0.0919 0.08264 0.09051 C 0.08333 0.08819 0.08385 0.08565 0.08437 0.0831 C 0.08472 0.08194 0.08437 0.07986 0.08524 0.07963 L 0.08802 0.07824 C 0.08871 0.07708 0.08906 0.07546 0.08993 0.07453 C 0.09097 0.07361 0.09236 0.07384 0.09357 0.07338 C 0.10277 0.0699 0.08854 0.07477 0.1 0.07083 C 0.10069 0.06967 0.10104 0.06828 0.10191 0.06736 C 0.1059 0.06203 0.10486 0.06504 0.1092 0.06111 C 0.11076 0.05972 0.11232 0.05787 0.11371 0.05625 C 0.11475 0.05509 0.1158 0.05393 0.11649 0.05254 C 0.12066 0.04537 0.11875 0.04629 0.12291 0.04166 C 0.12413 0.04028 0.12517 0.03889 0.12656 0.03796 C 0.1283 0.0368 0.13021 0.03634 0.13212 0.03541 C 0.13298 0.03495 0.13402 0.03495 0.13489 0.03426 C 0.13576 0.03333 0.13663 0.0324 0.13767 0.03171 C 0.13871 0.03102 0.1401 0.03125 0.14132 0.03055 C 0.14444 0.0287 0.14774 0.02708 0.15052 0.02453 C 0.15486 0.0199 0.15277 0.02129 0.15694 0.01944 C 0.15746 0.01828 0.15781 0.01666 0.15868 0.01597 C 0.15955 0.01504 0.16076 0.01551 0.16146 0.01458 C 0.1625 0.01342 0.1625 0.01111 0.16337 0.00972 C 0.16493 0.00717 0.16736 0.00694 0.16979 0.00602 C 0.1743 -0.00301 0.1684 0.0081 0.1743 -0.00139 C 0.175 -0.00232 0.17552 -0.00394 0.17621 -0.00486 C 0.18073 -0.01181 0.18021 -0.01111 0.18437 -0.01482 C 0.18923 -0.02477 0.19028 -0.02315 0.18715 -0.03912 C 0.18663 -0.04213 0.18541 -0.04491 0.1835 -0.04653 C 0.18107 -0.04885 0.18003 -0.05 0.17708 -0.05139 C 0.17534 -0.05232 0.17343 -0.05301 0.17153 -0.05394 L 0.16875 -0.0551 C 0.16857 -0.05648 0.16875 -0.05834 0.16788 -0.0588 C 0.15677 -0.06343 0.15712 -0.05741 0.15139 -0.06366 C 0.14913 -0.06621 0.14583 -0.07153 0.14496 -0.07477 L 0.14305 -0.08218 C 0.14288 -0.08334 0.14271 -0.08472 0.14218 -0.08565 C 0.1368 -0.09653 0.14514 -0.07917 0.13854 -0.09676 C 0.13628 -0.10301 0.1375 -0.10023 0.13489 -0.10533 C 0.13298 -0.11551 0.13576 -0.1051 0.13021 -0.11389 C 0.12482 -0.12269 0.13507 -0.1125 0.12656 -0.11991 C 0.12448 -0.11968 0.12222 -0.11968 0.12014 -0.11875 C 0.11718 -0.1176 0.11736 -0.11551 0.11562 -0.11273 C 0.10972 -0.10324 0.11562 -0.11435 0.11093 -0.10533 C 0.10868 -0.09283 0.11041 -0.10394 0.1092 -0.07847 C 0.1085 -0.06482 0.1092 -0.06875 0.10729 -0.06135 C 0.10712 -0.0581 0.10729 -0.05463 0.10642 -0.05139 C 0.10607 -0.05023 0.10607 -0.05417 0.10555 -0.0551 C 0.10486 -0.05625 0.10382 -0.05718 0.10277 -0.05764 C 0.10121 -0.0581 0.09965 -0.05764 0.09809 -0.05764 L 0.09913 -0.05764 " pathEditMode="relative" rAng="0" ptsTypes="AAAAAAAAAAAAAAAAAAAAAAAAAAAAAAAAAAAAAAAAAAAAAAAAAAAAAAAAAAAAAAAAAAAAAAAAAAAAAAAAAAAAAAAAAAAAAAAAA">
                                      <p:cBhvr>
                                        <p:cTn id="90" dur="20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74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4.44444E-6 0.00023 C -0.00277 -0.0044 -0.00572 -0.00879 -0.00833 -0.01342 C -0.00989 -0.0162 -0.01284 -0.02199 -0.01388 -0.02569 C -0.01458 -0.02847 -0.0151 -0.03379 -0.01562 -0.03657 C -0.01614 -0.03912 -0.01684 -0.04143 -0.01753 -0.04398 C -0.01788 -0.04514 -0.0177 -0.04676 -0.0184 -0.04768 C -0.02187 -0.05231 -0.02048 -0.04977 -0.02309 -0.05486 C -0.02569 -0.05301 -0.02864 -0.05116 -0.03125 -0.04884 C -0.03263 -0.04768 -0.03368 -0.04653 -0.03489 -0.04514 C -0.03871 -0.0412 -0.04253 -0.0375 -0.046 -0.03287 L -0.05329 -0.02315 C -0.05503 -0.0162 -0.05555 -0.01597 -0.05329 -0.00486 C -0.05295 -0.00324 -0.05138 -0.00231 -0.05052 -0.00116 C -0.05 0.00093 -0.0493 0.00486 -0.04774 0.00625 C -0.0467 0.00718 -0.04531 0.00695 -0.04409 0.00741 C -0.04322 0.00834 -0.04218 0.00903 -0.04132 0.00996 C -0.02829 0.02292 -0.0427 0.01505 -0.00746 0.01343 C -0.00382 0.01111 -0.00138 0.00926 0.00261 0.00741 C 0.00382 0.00695 0.00521 0.00672 0.00643 0.00625 C 0.00799 0.00556 0.00938 0.00463 0.01094 0.00371 C 0.02223 0.00417 0.03351 0.00417 0.04497 0.00486 C 0.04809 0.00509 0.0474 0.00718 0.05035 0.00857 C 0.05191 0.00926 0.05348 0.00949 0.05504 0.00996 C 0.05625 0.01019 0.0573 0.01088 0.05886 0.01111 C 0.07153 0.01227 0.08455 0.01273 0.09723 0.01343 C 0.09844 0.01389 0.09966 0.01435 0.10087 0.01482 C 0.10851 0.0169 0.11719 0.01736 0.12466 0.01852 C 0.12535 0.02014 0.12587 0.02176 0.12657 0.02338 C 0.12709 0.02454 0.12813 0.02547 0.1283 0.02709 C 0.12865 0.02824 0.1283 0.03033 0.12743 0.03056 C 0.12049 0.03218 0.11337 0.03148 0.10625 0.03195 C 0.10539 0.0331 0.10452 0.03449 0.10365 0.03565 C 0.10278 0.03658 0.10157 0.03704 0.10087 0.03797 C 0.10018 0.03912 0.09966 0.04051 0.09896 0.04167 C 0.09862 0.04329 0.09862 0.04491 0.09827 0.04653 C 0.09688 0.05047 0.09514 0.05139 0.09254 0.05394 C 0.0908 0.08102 0.09271 0.05949 0.0908 0.07477 C 0.09046 0.07755 0.09063 0.08056 0.08976 0.08334 C 0.08924 0.08519 0.08785 0.08634 0.08698 0.0882 C 0.08646 0.08959 0.08612 0.09144 0.08525 0.09306 C 0.08455 0.09514 0.08334 0.09699 0.08247 0.09908 C 0.08178 0.1007 0.08108 0.10232 0.08056 0.10394 C 0.07952 0.10764 0.07917 0.11158 0.07796 0.11505 C 0.07674 0.11829 0.07483 0.1206 0.07327 0.12361 C 0.0724 0.1257 0.0698 0.12755 0.07066 0.12963 C 0.07118 0.13148 0.07362 0.12894 0.07518 0.12847 C 0.0908 0.11806 0.08091 0.12222 0.10625 0.12361 C 0.12796 0.12199 0.12171 0.11505 0.12379 0.1382 C 0.12379 0.13959 0.12431 0.14074 0.12466 0.1419 C 0.12362 0.1507 0.12553 0.14931 0.1191 0.15047 C 0.11858 0.1507 0.11806 0.15047 0.11737 0.15047 L 0.11737 0.1507 " pathEditMode="relative" rAng="0" ptsTypes="AAAAAAAAAAAAAAAAAAAAAAAAAAAAAAAAAAAAAAAAAAAAAAAAAAAAA">
                                      <p:cBhvr>
                                        <p:cTn id="92" dur="20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" y="479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2.22222E-6 0.00023 C 0.0026 -0.00255 0.00521 -0.00533 0.00816 -0.00741 C 0.0092 -0.00834 0.01076 -0.00811 0.0118 -0.00857 C 0.01389 -0.00996 0.01632 -0.01343 0.01823 -0.01482 C 0.01944 -0.01551 0.02066 -0.01551 0.02187 -0.01598 C 0.02344 -0.01737 0.02743 -0.02176 0.03021 -0.02223 C 0.03715 -0.02292 0.04444 -0.02292 0.05121 -0.02338 C 0.05347 -0.02616 0.05538 -0.0294 0.05764 -0.03195 C 0.05903 -0.03311 0.06041 -0.03403 0.06146 -0.03565 C 0.06719 -0.04329 0.06267 -0.04051 0.06788 -0.04283 C 0.06962 -0.04653 0.06979 -0.04723 0.07239 -0.05024 C 0.07344 -0.05116 0.0743 -0.05186 0.07517 -0.05278 C 0.07795 -0.07153 0.07517 -0.05024 0.07691 -0.09422 C 0.07708 -0.0963 0.0776 -0.09838 0.07795 -0.10047 C 0.0776 -0.10973 0.07847 -0.12732 0.07517 -0.13843 C 0.07448 -0.14028 0.07396 -0.14237 0.07344 -0.14445 C 0.07291 -0.14561 0.07291 -0.14699 0.07239 -0.14815 C 0.0717 -0.15024 0.07066 -0.15209 0.06962 -0.15417 C 0.06944 -0.15533 0.06788 -0.15741 0.06892 -0.15787 C 0.07083 -0.1588 0.07309 -0.15718 0.07517 -0.15672 C 0.07569 -0.15556 0.07534 -0.15394 0.07604 -0.15301 C 0.07673 -0.15209 0.07795 -0.15232 0.07882 -0.15186 C 0.08038 -0.1507 0.08194 -0.14931 0.08333 -0.14815 C 0.08524 -0.14676 0.08715 -0.14584 0.08889 -0.14445 C 0.08993 -0.14375 0.09062 -0.1426 0.09166 -0.1419 C 0.09288 -0.14144 0.0941 -0.14121 0.09531 -0.14074 C 0.09687 -0.14121 0.09844 -0.14121 0.1 -0.1419 C 0.10104 -0.1426 0.10173 -0.14375 0.1026 -0.14445 C 0.10416 -0.14537 0.10573 -0.14584 0.10729 -0.14699 C 0.10833 -0.14746 0.10903 -0.14885 0.11007 -0.14931 C 0.11215 -0.15024 0.11423 -0.15 0.11649 -0.15047 C 0.13489 -0.1544 0.10989 -0.15139 0.1559 -0.15301 C 0.15677 -0.15348 0.15781 -0.15348 0.15868 -0.15417 C 0.16007 -0.15533 0.16111 -0.15672 0.16232 -0.15787 C 0.16319 -0.1588 0.16423 -0.15949 0.1651 -0.16042 C 0.16545 -0.16181 0.16701 -0.16829 0.16788 -0.16899 C 0.16892 -0.16968 0.17031 -0.16806 0.17153 -0.1676 C 0.17187 -0.16598 0.17205 -0.16436 0.17239 -0.16274 C 0.17291 -0.16112 0.17396 -0.15973 0.1743 -0.15787 C 0.17482 -0.1544 0.17465 -0.15047 0.17517 -0.14699 C 0.17552 -0.14445 0.17708 -0.13959 0.17708 -0.13936 C 0.1835 -0.14005 0.18993 -0.14005 0.19635 -0.14074 C 0.19965 -0.14121 0.21128 -0.14514 0.20173 -0.1419 C 0.20087 -0.14121 0.2 -0.14028 0.19896 -0.13959 C 0.19566 -0.13727 0.18975 -0.1375 0.18715 -0.13704 C 0.18594 -0.13635 0.18472 -0.13519 0.1835 -0.13473 C 0.18229 -0.13403 0.1809 -0.1338 0.17969 -0.13334 C 0.17795 -0.13264 0.17604 -0.13172 0.1743 -0.13102 C 0.17326 -0.13056 0.17239 -0.13033 0.17153 -0.12987 C 0.16736 -0.12686 0.16232 -0.12315 0.15781 -0.1213 C 0.1566 -0.12061 0.15521 -0.12037 0.15399 -0.11991 C 0.15312 -0.11968 0.15225 -0.11922 0.15139 -0.11875 C 0.14548 -0.12061 0.14479 -0.1213 0.13663 -0.1213 C 0.13385 -0.1213 0.13107 -0.12037 0.1283 -0.11991 C 0.12778 -0.11875 0.12535 -0.11459 0.12569 -0.11274 C 0.12604 -0.10949 0.12864 -0.10811 0.13021 -0.10649 C 0.13142 -0.10533 0.13264 -0.10394 0.13385 -0.10278 C 0.13698 -0.10024 0.13889 -0.1 0.14219 -0.09792 C 0.14462 -0.09653 0.14687 -0.09422 0.14948 -0.09306 C 0.15139 -0.09213 0.1533 -0.09213 0.15503 -0.09051 C 0.16285 -0.08357 0.15295 -0.0919 0.16041 -0.08704 C 0.16146 -0.08635 0.16215 -0.08519 0.16319 -0.08449 C 0.1658 -0.08311 0.17239 -0.08241 0.1743 -0.08195 C 0.17639 -0.08172 0.18038 -0.08033 0.18246 -0.07963 C 0.1835 -0.07917 0.18437 -0.07894 0.18524 -0.07848 C 0.1868 -0.07732 0.18819 -0.07524 0.18993 -0.07477 C 0.1941 -0.07362 0.19844 -0.07385 0.20278 -0.07338 C 0.20451 -0.07269 0.20677 -0.07199 0.20816 -0.06991 C 0.21406 -0.06042 0.20607 -0.06852 0.21285 -0.0625 C 0.21528 -0.05232 0.21545 -0.0551 0.21371 -0.04167 C 0.21337 -0.03912 0.2125 -0.03681 0.2118 -0.03426 L 0.21094 -0.03079 C 0.2125 -0.02292 0.21076 -0.02662 0.21736 -0.02084 L 0.22014 -0.01852 C 0.221 -0.01667 0.22378 -0.01088 0.22465 -0.00996 C 0.22639 -0.00787 0.23021 -0.0051 0.23021 -0.00487 C 0.2309 -0.00371 0.2316 -0.00278 0.23212 -0.00139 C 0.23437 0.00601 0.23264 0.02222 0.23212 0.02569 C 0.23194 0.02708 0.23021 0.02708 0.22934 0.02801 C 0.22743 0.03009 0.22552 0.03194 0.22378 0.03426 C 0.22222 0.03611 0.221 0.03842 0.21927 0.04027 C 0.21823 0.04143 0.21666 0.04166 0.21562 0.04282 C 0.21371 0.04421 0.2118 0.04606 0.21007 0.04768 C 0.2092 0.04838 0.20833 0.04953 0.20729 0.05 L 0.20451 0.05138 C 0.20399 0.05254 0.20278 0.05347 0.20278 0.05486 C 0.20208 0.07824 0.20243 0.07847 0.20451 0.09282 C 0.20416 0.09398 0.20451 0.09629 0.20364 0.09652 C 0.19097 0.09907 0.16232 0.09699 0.15139 0.09652 C 0.14826 0.09583 0.14531 0.09467 0.14219 0.09398 C 0.13333 0.09236 0.13785 0.09328 0.1283 0.09166 C 0.1276 0.08865 0.12708 0.08564 0.12569 0.0831 C 0.12482 0.08171 0.12378 0.08055 0.12274 0.07939 C 0.12257 0.07731 0.12222 0.07523 0.12187 0.07338 C 0.12153 0.07037 0.12135 0.06527 0.12014 0.06226 C 0.11962 0.06088 0.11892 0.05972 0.11823 0.05856 C 0.11649 0.05578 0.1151 0.05416 0.11285 0.05254 C 0.11163 0.05162 0.11041 0.05069 0.10903 0.05 C 0.10607 0.04861 0.09982 0.04814 0.09722 0.04768 C 0.07934 0.04305 0.096 0.04699 0.08715 0.04398 C 0.08559 0.04351 0.0842 0.04305 0.08246 0.04282 C 0.0743 0.04305 0.06597 0.04282 0.05764 0.04398 C 0.05659 0.04398 0.0559 0.04583 0.05503 0.04629 C 0.05416 0.04699 0.05312 0.04722 0.05225 0.04768 C 0.05052 0.04976 0.04896 0.05254 0.0467 0.0537 C 0.04462 0.05486 0.03802 0.05578 0.03663 0.05625 C 0.02135 0.05393 0.02656 0.05833 0.02934 0.0243 C 0.02951 0.02222 0.03316 0.01828 0.03385 0.01713 C 0.03524 0.01481 0.0375 0.00972 0.0375 0.00995 C 0.03784 0.00694 0.03663 0.00277 0.03837 0.00115 C 0.0401 -0.00047 0.04219 0.00277 0.04392 0.00347 C 0.04791 0.00532 0.04583 0.00439 0.05034 0.00601 C 0.05607 0.01111 0.04982 0.00578 0.05677 0.01088 C 0.06719 0.01851 0.05625 0.01111 0.0651 0.01713 C 0.07031 0.02754 0.06337 0.01527 0.06962 0.02199 C 0.07187 0.0243 0.07135 0.02638 0.07239 0.02916 C 0.07291 0.03055 0.07378 0.03171 0.0743 0.03287 C 0.07743 0.0412 0.07222 0.03125 0.07691 0.04143 C 0.07795 0.04328 0.07899 0.04467 0.07969 0.04629 C 0.08055 0.04791 0.08107 0.04953 0.08159 0.05138 C 0.08246 0.0537 0.08194 0.05717 0.08333 0.05856 L 0.08611 0.06111 C 0.08819 0.06944 0.08663 0.06666 0.08975 0.07083 L 0.09166 0.06851 " pathEditMode="relative" rAng="0" ptsTypes="AAAAAAAAAAAAAAAAAAAAAAAAAAAAAAAAAAAAAAAAAAAAAAAAAAAAAAAAAAAAAAAAAAAAAAAAAAAAAAAAAAAAAAAAAAAAAAAAAAAAAAAAAAAAAAAAAAAAAAAAAAAAA">
                                      <p:cBhvr>
                                        <p:cTn id="94" dur="20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9" y="-3588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4.16667E-6 3.7037E-6 L -4.16667E-6 0.00023 C 0.00139 -0.00324 0.00417 -0.01088 0.0073 -0.01366 C 0.00799 -0.01436 0.00921 -0.01412 0.01007 -0.01482 C 0.01094 -0.01551 0.01181 -0.01667 0.01268 -0.01713 C 0.02032 -0.02223 0.01042 -0.01389 0.01823 -0.02084 C 0.02171 -0.02801 0.01875 -0.02107 0.02101 -0.02824 C 0.02153 -0.02986 0.0224 -0.03149 0.02292 -0.03311 C 0.02362 -0.03542 0.02414 -0.03797 0.02466 -0.04051 C 0.025 -0.04167 0.025 -0.04306 0.02553 -0.04422 C 0.02622 -0.04537 0.02691 -0.04653 0.02743 -0.04792 C 0.02796 -0.04908 0.02796 -0.05024 0.0283 -0.05139 C 0.03091 -0.05834 0.03021 -0.05278 0.03577 -0.05996 C 0.04375 -0.07084 0.03351 -0.05764 0.04115 -0.06621 C 0.0448 -0.07014 0.04323 -0.07014 0.04757 -0.07361 C 0.04844 -0.07408 0.04948 -0.07431 0.05035 -0.07477 C 0.05469 -0.07431 0.05903 -0.07431 0.0632 -0.07361 C 0.06511 -0.07315 0.06684 -0.07153 0.06875 -0.07107 L 0.07327 -0.06991 C 0.07431 -0.06899 0.075 -0.06806 0.07605 -0.06736 C 0.07743 -0.06644 0.08125 -0.06528 0.08247 -0.06505 L 0.08803 -0.05996 L 0.0908 -0.05764 C 0.09132 -0.05649 0.09184 -0.05486 0.09254 -0.05394 C 0.09549 -0.05 0.09653 -0.05047 0.09983 -0.04792 C 0.10087 -0.04699 0.10157 -0.04561 0.10261 -0.04537 C 0.11216 -0.04422 0.12171 -0.04468 0.13108 -0.04422 C 0.13594 -0.04375 0.1408 -0.04329 0.14584 -0.04283 C 0.14757 -0.04121 0.15053 -0.04074 0.15122 -0.03797 C 0.15191 -0.03519 0.15296 -0.0294 0.15504 -0.02709 C 0.1566 -0.025 0.15868 -0.02385 0.16042 -0.02223 C 0.16146 -0.0213 0.16216 -0.01991 0.1632 -0.01968 L 0.16771 -0.01852 C 0.1691 -0.0176 0.17032 -0.0169 0.17153 -0.01598 C 0.17344 -0.01459 0.175 -0.0125 0.17691 -0.01111 L 0.18438 -0.00625 C 0.18559 -0.00533 0.18698 -0.0051 0.18785 -0.00371 C 0.18872 -0.00255 0.18959 -0.00093 0.1908 3.7037E-6 C 0.19184 0.00069 0.19323 0.00069 0.19445 0.00115 C 0.1974 0.00231 0.19723 0.00231 0.19983 0.00486 C 0.20122 0.00601 0.20261 0.00694 0.20365 0.00856 C 0.20504 0.01064 0.20539 0.01412 0.2073 0.01574 C 0.21077 0.01898 0.20903 0.01782 0.21268 0.01944 C 0.21771 0.02916 0.21129 0.01736 0.21737 0.02569 C 0.22049 0.02986 0.21754 0.02916 0.22188 0.03171 C 0.22362 0.03264 0.22743 0.03426 0.22743 0.03449 C 0.23195 0.03379 0.23664 0.03379 0.24115 0.03287 C 0.24306 0.03264 0.2448 0.03125 0.24671 0.03055 C 0.24757 0.03009 0.24844 0.02939 0.24948 0.02916 L 0.25678 0.02801 C 0.25747 0.02685 0.25782 0.02523 0.25868 0.0243 C 0.25938 0.02361 0.26042 0.02361 0.26129 0.02314 C 0.26771 0.01898 0.2599 0.02176 0.26875 0.01944 C 0.26928 0.01828 0.27049 0.01736 0.27049 0.01574 C 0.27049 0.01597 0.2691 0.00555 0.26875 0.00486 C 0.26806 0.00347 0.26684 0.00324 0.26598 0.00231 C 0.26528 0.00023 0.26493 -0.00186 0.26407 -0.00371 C 0.26337 -0.00579 0.26233 -0.00787 0.26129 -0.00996 C 0.26077 -0.01111 0.26007 -0.01227 0.25955 -0.01366 C 0.25903 -0.01482 0.25886 -0.01598 0.25868 -0.01713 C 0.25886 -0.01852 0.25851 -0.02084 0.25955 -0.02084 C 0.26476 -0.02176 0.26997 -0.02037 0.27518 -0.01968 C 0.27605 -0.01945 0.27691 -0.01875 0.27796 -0.01852 C 0.27917 -0.01806 0.28039 -0.0176 0.2816 -0.01713 C 0.28247 -0.01598 0.28334 -0.01459 0.28438 -0.01366 C 0.28681 -0.01088 0.28785 -0.01088 0.2908 -0.00857 C 0.29167 -0.00787 0.29254 -0.00672 0.29341 -0.00625 C 0.29532 -0.0051 0.2974 -0.0051 0.29896 -0.00371 C 0.29983 -0.00301 0.3007 -0.00209 0.30174 -0.00139 C 0.304 0.00023 0.30782 0.00069 0.31007 0.00115 C 0.31928 0.00926 0.30921 0.00139 0.33473 0.00486 L 0.34306 0.00856 L 0.34584 0.00972 C 0.34827 -0.00695 0.34618 0.00972 0.34584 -0.0257 C 0.34549 -0.04445 0.34584 -0.0632 0.34584 -0.08195 L 0.34584 -0.08172 " pathEditMode="relative" rAng="0" ptsTypes="AAAAAAAAAAAAAAAAAAAAAAAAAAAAAAAAAAAAAAAAAAAAAAAAAAAAAAAAAAAAAAAAAAAAAAAAAAAA">
                                      <p:cBhvr>
                                        <p:cTn id="96" dur="102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238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81481E-6 L -8.33333E-7 0.00024 C 0.01094 -0.01041 0.00521 -0.00925 0.01458 -0.0074 C 0.01667 -0.00694 0.01892 -0.00671 0.02101 -0.00625 C 0.02795 -0.00324 0.01945 -0.0074 0.02656 -0.00254 C 0.02743 -0.00208 0.02847 -0.00185 0.02934 -0.00138 C 0.03125 -4.81481E-6 0.03472 0.00348 0.03472 0.00371 C 0.03542 0.00487 0.03576 0.00625 0.03663 0.00718 C 0.03767 0.00834 0.03906 0.0088 0.04028 0.00973 C 0.04931 0.01644 0.03455 0.01158 0.06042 0.01343 C 0.06424 0.01575 0.06441 0.01575 0.06788 0.01945 C 0.07396 0.02663 0.06719 0.02014 0.07326 0.02547 L 0.07604 0.03658 C 0.07639 0.03774 0.07639 0.03913 0.07691 0.04028 C 0.07934 0.04491 0.07847 0.0426 0.07969 0.04769 C 0.08004 0.0463 0.08004 0.04491 0.08056 0.04399 C 0.08125 0.04306 0.08247 0.0426 0.08333 0.0426 C 0.08767 0.0426 0.09201 0.04329 0.09618 0.04399 C 0.09861 0.04422 0.10104 0.04491 0.10365 0.04514 C 0.13438 0.04838 0.10729 0.04468 0.12743 0.04769 C 0.12778 0.04931 0.12778 0.05093 0.1283 0.05255 C 0.12899 0.05463 0.1316 0.05857 0.13299 0.05973 C 0.13368 0.06065 0.1349 0.06042 0.13576 0.06112 C 0.14201 0.06528 0.1342 0.06227 0.14306 0.06482 C 0.15434 0.06436 0.16563 0.06436 0.17691 0.06343 C 0.17865 0.06343 0.18229 0.06042 0.18333 0.05973 C 0.1842 0.05926 0.18524 0.05926 0.18611 0.05857 C 0.19149 0.0551 0.18611 0.05695 0.19254 0.05371 C 0.19375 0.05301 0.19497 0.05278 0.19618 0.05255 C 0.19809 0.05093 0.20104 0.05047 0.20174 0.04769 C 0.20243 0.04468 0.20278 0.0426 0.20451 0.04028 C 0.20521 0.03913 0.20625 0.03866 0.20729 0.03774 C 0.20747 0.03056 0.20851 0.00487 0.20903 -0.0037 C 0.2092 -0.00625 0.20972 -0.00856 0.2099 -0.01111 C 0.2099 -0.01157 0.21181 -0.03078 0.20729 -0.03564 C 0.20642 -0.03634 0.20538 -0.03634 0.20451 -0.0368 C 0.20538 -0.03726 0.20625 -0.03773 0.20729 -0.03796 C 0.21285 -0.03935 0.22257 -0.04004 0.22743 -0.0405 C 0.22865 -0.04097 0.22986 -0.0412 0.23108 -0.04166 C 0.25052 -0.04953 0.22101 -0.04351 0.27413 -0.04537 C 0.27517 -0.04606 0.27604 -0.04699 0.27691 -0.04791 C 0.27813 -0.04907 0.27934 -0.05046 0.28056 -0.05138 C 0.28142 -0.05208 0.28247 -0.05208 0.28333 -0.05277 C 0.29045 -0.0574 0.28195 -0.05324 0.28889 -0.05625 C 0.29844 -0.05601 0.30781 -0.05578 0.31736 -0.05509 C 0.3191 -0.05509 0.32118 -0.05486 0.32274 -0.05393 C 0.35122 -0.03819 0.30747 -0.05833 0.33386 -0.04652 C 0.33472 -0.04606 0.33559 -0.04537 0.33663 -0.04537 L 0.36771 -0.04421 C 0.37622 -0.03842 0.37448 -0.04282 0.37604 -0.03425 C 0.37639 -0.01018 0.37639 0.01366 0.37691 0.03774 C 0.37726 0.04862 0.38403 0.03056 0.37691 0.05487 C 0.37639 0.05672 0.37431 0.05625 0.37326 0.05741 C 0.37222 0.05834 0.3717 0.06019 0.37049 0.06112 C 0.36945 0.06181 0.36806 0.06181 0.36684 0.06227 C 0.3592 0.06528 0.37066 0.06274 0.35313 0.06482 C 0.35122 0.08913 0.35313 0.08056 0.35035 0.09167 C 0.35017 0.09514 0.35035 0.10394 0.34844 0.1088 C 0.34809 0.10996 0.34705 0.11112 0.3467 0.1125 C 0.34514 0.11667 0.34549 0.12014 0.34306 0.12338 C 0.34184 0.125 0.3382 0.12825 0.33663 0.12963 C 0.33542 0.13195 0.33472 0.13519 0.33299 0.13681 C 0.32899 0.14028 0.3309 0.1382 0.32743 0.14306 C 0.32778 0.14422 0.32778 0.14561 0.3283 0.14676 C 0.33281 0.15579 0.32986 0.14538 0.33195 0.15394 C 0.33299 0.16204 0.33299 0.1588 0.33299 0.16389 L 0.33299 0.16413 " pathEditMode="relative" rAng="0" ptsTypes="AAAAAAAAAAAAAAAAAAAAAAAAAAAAAAAAAAAAAAAAAAAAAAAAAAAAAAAAAAAAAAAAAAA">
                                      <p:cBhvr>
                                        <p:cTn id="98" dur="102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93" y="539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72" grpId="0" animBg="1"/>
      <p:bldP spid="105" grpId="0" animBg="1"/>
      <p:bldP spid="108" grpId="0" animBg="1"/>
      <p:bldP spid="109" grpId="0" animBg="1"/>
      <p:bldP spid="113" grpId="0" animBg="1"/>
      <p:bldP spid="114" grpId="0" animBg="1"/>
      <p:bldP spid="115" grpId="0" animBg="1"/>
      <p:bldP spid="116" grpId="0" animBg="1"/>
      <p:bldP spid="120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3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ep 74"/>
          <p:cNvGrpSpPr/>
          <p:nvPr/>
        </p:nvGrpSpPr>
        <p:grpSpPr>
          <a:xfrm>
            <a:off x="1283514" y="510856"/>
            <a:ext cx="4000500" cy="2476500"/>
            <a:chOff x="4736108" y="70433"/>
            <a:chExt cx="4000500" cy="2476500"/>
          </a:xfrm>
        </p:grpSpPr>
        <p:pic>
          <p:nvPicPr>
            <p:cNvPr id="76" name="Afbeelding 7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108" y="70433"/>
              <a:ext cx="4000500" cy="2476500"/>
            </a:xfrm>
            <a:prstGeom prst="rect">
              <a:avLst/>
            </a:prstGeom>
          </p:spPr>
        </p:pic>
        <p:grpSp>
          <p:nvGrpSpPr>
            <p:cNvPr id="77" name="Groep 76"/>
            <p:cNvGrpSpPr/>
            <p:nvPr/>
          </p:nvGrpSpPr>
          <p:grpSpPr>
            <a:xfrm>
              <a:off x="4875400" y="261719"/>
              <a:ext cx="3861208" cy="2215305"/>
              <a:chOff x="4875400" y="261719"/>
              <a:chExt cx="3861208" cy="2215305"/>
            </a:xfrm>
          </p:grpSpPr>
          <p:sp>
            <p:nvSpPr>
              <p:cNvPr id="78" name="Rechthoek 77"/>
              <p:cNvSpPr/>
              <p:nvPr/>
            </p:nvSpPr>
            <p:spPr>
              <a:xfrm>
                <a:off x="5679347" y="755009"/>
                <a:ext cx="2910980" cy="3523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Rechthoek 78"/>
              <p:cNvSpPr/>
              <p:nvPr/>
            </p:nvSpPr>
            <p:spPr>
              <a:xfrm>
                <a:off x="5575010" y="1499970"/>
                <a:ext cx="2910980" cy="3523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Ovaal 79"/>
              <p:cNvSpPr/>
              <p:nvPr/>
            </p:nvSpPr>
            <p:spPr>
              <a:xfrm>
                <a:off x="6283875" y="2326022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/>
              <p:cNvSpPr/>
              <p:nvPr/>
            </p:nvSpPr>
            <p:spPr>
              <a:xfrm>
                <a:off x="8519020" y="2175020"/>
                <a:ext cx="217588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/>
              <p:cNvSpPr/>
              <p:nvPr/>
            </p:nvSpPr>
            <p:spPr>
              <a:xfrm>
                <a:off x="6992223" y="2014363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Ovaal 82"/>
              <p:cNvSpPr/>
              <p:nvPr/>
            </p:nvSpPr>
            <p:spPr>
              <a:xfrm>
                <a:off x="5536733" y="2169430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/>
              <p:cNvSpPr/>
              <p:nvPr/>
            </p:nvSpPr>
            <p:spPr>
              <a:xfrm>
                <a:off x="5465426" y="1875816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/>
              <p:cNvSpPr/>
              <p:nvPr/>
            </p:nvSpPr>
            <p:spPr>
              <a:xfrm>
                <a:off x="5789800" y="1724814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Ovaal 85"/>
              <p:cNvSpPr/>
              <p:nvPr/>
            </p:nvSpPr>
            <p:spPr>
              <a:xfrm>
                <a:off x="4875400" y="261719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/>
              <p:cNvSpPr/>
              <p:nvPr/>
            </p:nvSpPr>
            <p:spPr>
              <a:xfrm>
                <a:off x="7013195" y="681214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/>
              <p:cNvSpPr/>
              <p:nvPr/>
            </p:nvSpPr>
            <p:spPr>
              <a:xfrm>
                <a:off x="7215928" y="1456364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/>
              <p:cNvSpPr/>
              <p:nvPr/>
            </p:nvSpPr>
            <p:spPr>
              <a:xfrm>
                <a:off x="8414683" y="1043643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/>
              <p:cNvSpPr/>
              <p:nvPr/>
            </p:nvSpPr>
            <p:spPr>
              <a:xfrm>
                <a:off x="6518249" y="704675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22" name="Groep 21"/>
          <p:cNvGrpSpPr/>
          <p:nvPr/>
        </p:nvGrpSpPr>
        <p:grpSpPr>
          <a:xfrm>
            <a:off x="-2458497" y="515575"/>
            <a:ext cx="4000500" cy="2476500"/>
            <a:chOff x="4736108" y="70433"/>
            <a:chExt cx="4000500" cy="24765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108" y="70433"/>
              <a:ext cx="4000500" cy="2476500"/>
            </a:xfrm>
            <a:prstGeom prst="rect">
              <a:avLst/>
            </a:prstGeom>
          </p:spPr>
        </p:pic>
        <p:grpSp>
          <p:nvGrpSpPr>
            <p:cNvPr id="20" name="Groep 19"/>
            <p:cNvGrpSpPr/>
            <p:nvPr/>
          </p:nvGrpSpPr>
          <p:grpSpPr>
            <a:xfrm>
              <a:off x="4875400" y="261719"/>
              <a:ext cx="3861208" cy="2215305"/>
              <a:chOff x="4875400" y="261719"/>
              <a:chExt cx="3861208" cy="2215305"/>
            </a:xfrm>
          </p:grpSpPr>
          <p:sp>
            <p:nvSpPr>
              <p:cNvPr id="7" name="Rechthoek 6"/>
              <p:cNvSpPr/>
              <p:nvPr/>
            </p:nvSpPr>
            <p:spPr>
              <a:xfrm>
                <a:off x="5679347" y="755009"/>
                <a:ext cx="2910980" cy="3523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/>
              <p:cNvSpPr/>
              <p:nvPr/>
            </p:nvSpPr>
            <p:spPr>
              <a:xfrm>
                <a:off x="5575010" y="1499970"/>
                <a:ext cx="2910980" cy="3523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Ovaal 8"/>
              <p:cNvSpPr/>
              <p:nvPr/>
            </p:nvSpPr>
            <p:spPr>
              <a:xfrm>
                <a:off x="6283875" y="2326022"/>
                <a:ext cx="142614" cy="1510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Ovaal 9"/>
              <p:cNvSpPr/>
              <p:nvPr/>
            </p:nvSpPr>
            <p:spPr>
              <a:xfrm>
                <a:off x="8519020" y="2175020"/>
                <a:ext cx="217588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" name="Ovaal 10"/>
              <p:cNvSpPr/>
              <p:nvPr/>
            </p:nvSpPr>
            <p:spPr>
              <a:xfrm>
                <a:off x="6992223" y="2014363"/>
                <a:ext cx="142614" cy="1510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" name="Ovaal 11"/>
              <p:cNvSpPr/>
              <p:nvPr/>
            </p:nvSpPr>
            <p:spPr>
              <a:xfrm>
                <a:off x="5536733" y="2169430"/>
                <a:ext cx="142614" cy="1510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Ovaal 12"/>
              <p:cNvSpPr/>
              <p:nvPr/>
            </p:nvSpPr>
            <p:spPr>
              <a:xfrm>
                <a:off x="5465426" y="1875816"/>
                <a:ext cx="142614" cy="1510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" name="Ovaal 13"/>
              <p:cNvSpPr/>
              <p:nvPr/>
            </p:nvSpPr>
            <p:spPr>
              <a:xfrm>
                <a:off x="5789800" y="1724814"/>
                <a:ext cx="142614" cy="1510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" name="Ovaal 14"/>
              <p:cNvSpPr/>
              <p:nvPr/>
            </p:nvSpPr>
            <p:spPr>
              <a:xfrm>
                <a:off x="4875400" y="261719"/>
                <a:ext cx="142614" cy="1510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" name="Ovaal 15"/>
              <p:cNvSpPr/>
              <p:nvPr/>
            </p:nvSpPr>
            <p:spPr>
              <a:xfrm>
                <a:off x="7013195" y="681214"/>
                <a:ext cx="142614" cy="1510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" name="Ovaal 16"/>
              <p:cNvSpPr/>
              <p:nvPr/>
            </p:nvSpPr>
            <p:spPr>
              <a:xfrm>
                <a:off x="7215928" y="1456364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" name="Ovaal 17"/>
              <p:cNvSpPr/>
              <p:nvPr/>
            </p:nvSpPr>
            <p:spPr>
              <a:xfrm>
                <a:off x="8414683" y="1043643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" name="Ovaal 18"/>
              <p:cNvSpPr/>
              <p:nvPr/>
            </p:nvSpPr>
            <p:spPr>
              <a:xfrm>
                <a:off x="6518249" y="704675"/>
                <a:ext cx="142614" cy="1510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23" name="Groep 22"/>
          <p:cNvGrpSpPr/>
          <p:nvPr/>
        </p:nvGrpSpPr>
        <p:grpSpPr>
          <a:xfrm>
            <a:off x="5072543" y="506137"/>
            <a:ext cx="4000500" cy="2476500"/>
            <a:chOff x="4736108" y="70433"/>
            <a:chExt cx="4000500" cy="2476500"/>
          </a:xfrm>
        </p:grpSpPr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108" y="70433"/>
              <a:ext cx="4000500" cy="2476500"/>
            </a:xfrm>
            <a:prstGeom prst="rect">
              <a:avLst/>
            </a:prstGeom>
          </p:spPr>
        </p:pic>
        <p:grpSp>
          <p:nvGrpSpPr>
            <p:cNvPr id="25" name="Groep 24"/>
            <p:cNvGrpSpPr/>
            <p:nvPr/>
          </p:nvGrpSpPr>
          <p:grpSpPr>
            <a:xfrm>
              <a:off x="4875400" y="261719"/>
              <a:ext cx="3861208" cy="2215305"/>
              <a:chOff x="4875400" y="261719"/>
              <a:chExt cx="3861208" cy="2215305"/>
            </a:xfrm>
          </p:grpSpPr>
          <p:sp>
            <p:nvSpPr>
              <p:cNvPr id="26" name="Rechthoek 25"/>
              <p:cNvSpPr/>
              <p:nvPr/>
            </p:nvSpPr>
            <p:spPr>
              <a:xfrm>
                <a:off x="5679347" y="755009"/>
                <a:ext cx="2910980" cy="3523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" name="Rechthoek 26"/>
              <p:cNvSpPr/>
              <p:nvPr/>
            </p:nvSpPr>
            <p:spPr>
              <a:xfrm>
                <a:off x="5575010" y="1499970"/>
                <a:ext cx="2910980" cy="3523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" name="Ovaal 27"/>
              <p:cNvSpPr/>
              <p:nvPr/>
            </p:nvSpPr>
            <p:spPr>
              <a:xfrm>
                <a:off x="6283875" y="2326022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Ovaal 28"/>
              <p:cNvSpPr/>
              <p:nvPr/>
            </p:nvSpPr>
            <p:spPr>
              <a:xfrm>
                <a:off x="8519020" y="2175020"/>
                <a:ext cx="217588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" name="Ovaal 29"/>
              <p:cNvSpPr/>
              <p:nvPr/>
            </p:nvSpPr>
            <p:spPr>
              <a:xfrm>
                <a:off x="6992223" y="2014363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" name="Ovaal 30"/>
              <p:cNvSpPr/>
              <p:nvPr/>
            </p:nvSpPr>
            <p:spPr>
              <a:xfrm>
                <a:off x="5536733" y="2169430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Ovaal 31"/>
              <p:cNvSpPr/>
              <p:nvPr/>
            </p:nvSpPr>
            <p:spPr>
              <a:xfrm>
                <a:off x="5465426" y="1875816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3" name="Ovaal 32"/>
              <p:cNvSpPr/>
              <p:nvPr/>
            </p:nvSpPr>
            <p:spPr>
              <a:xfrm>
                <a:off x="5789800" y="1724814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" name="Ovaal 33"/>
              <p:cNvSpPr/>
              <p:nvPr/>
            </p:nvSpPr>
            <p:spPr>
              <a:xfrm>
                <a:off x="4875400" y="261719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" name="Ovaal 34"/>
              <p:cNvSpPr/>
              <p:nvPr/>
            </p:nvSpPr>
            <p:spPr>
              <a:xfrm>
                <a:off x="7013195" y="681214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" name="Ovaal 35"/>
              <p:cNvSpPr/>
              <p:nvPr/>
            </p:nvSpPr>
            <p:spPr>
              <a:xfrm>
                <a:off x="7215928" y="1456364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" name="Ovaal 36"/>
              <p:cNvSpPr/>
              <p:nvPr/>
            </p:nvSpPr>
            <p:spPr>
              <a:xfrm>
                <a:off x="8414683" y="1043643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Ovaal 37"/>
              <p:cNvSpPr/>
              <p:nvPr/>
            </p:nvSpPr>
            <p:spPr>
              <a:xfrm>
                <a:off x="6518249" y="704675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6" name="Ovaal 5"/>
          <p:cNvSpPr/>
          <p:nvPr/>
        </p:nvSpPr>
        <p:spPr>
          <a:xfrm>
            <a:off x="362736" y="1224269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6" name="Ovaal 55"/>
          <p:cNvSpPr/>
          <p:nvPr/>
        </p:nvSpPr>
        <p:spPr>
          <a:xfrm>
            <a:off x="703627" y="1461871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7" name="Ovaal 56"/>
          <p:cNvSpPr/>
          <p:nvPr/>
        </p:nvSpPr>
        <p:spPr>
          <a:xfrm>
            <a:off x="1524083" y="114981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8" name="Ovaal 57"/>
          <p:cNvSpPr/>
          <p:nvPr/>
        </p:nvSpPr>
        <p:spPr>
          <a:xfrm>
            <a:off x="1912523" y="1456805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9" name="Ovaal 58"/>
          <p:cNvSpPr/>
          <p:nvPr/>
        </p:nvSpPr>
        <p:spPr>
          <a:xfrm>
            <a:off x="2902588" y="1868562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0" name="Ovaal 59"/>
          <p:cNvSpPr/>
          <p:nvPr/>
        </p:nvSpPr>
        <p:spPr>
          <a:xfrm>
            <a:off x="3174455" y="107562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1" name="Ovaal 60"/>
          <p:cNvSpPr/>
          <p:nvPr/>
        </p:nvSpPr>
        <p:spPr>
          <a:xfrm>
            <a:off x="1429535" y="235171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2" name="Ovaal 61"/>
          <p:cNvSpPr/>
          <p:nvPr/>
        </p:nvSpPr>
        <p:spPr>
          <a:xfrm>
            <a:off x="2155446" y="87464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3" name="Ovaal 62"/>
          <p:cNvSpPr/>
          <p:nvPr/>
        </p:nvSpPr>
        <p:spPr>
          <a:xfrm>
            <a:off x="-1779419" y="109612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4" name="Ovaal 63"/>
          <p:cNvSpPr/>
          <p:nvPr/>
        </p:nvSpPr>
        <p:spPr>
          <a:xfrm>
            <a:off x="-1627019" y="124852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5" name="Ovaal 64"/>
          <p:cNvSpPr/>
          <p:nvPr/>
        </p:nvSpPr>
        <p:spPr>
          <a:xfrm>
            <a:off x="-1474619" y="140092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6" name="Ovaal 65"/>
          <p:cNvSpPr/>
          <p:nvPr/>
        </p:nvSpPr>
        <p:spPr>
          <a:xfrm>
            <a:off x="-1322219" y="155332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7" name="Ovaal 66"/>
          <p:cNvSpPr/>
          <p:nvPr/>
        </p:nvSpPr>
        <p:spPr>
          <a:xfrm>
            <a:off x="-1169819" y="170572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8" name="Ovaal 67"/>
          <p:cNvSpPr/>
          <p:nvPr/>
        </p:nvSpPr>
        <p:spPr>
          <a:xfrm>
            <a:off x="-1017419" y="185812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9" name="Ovaal 68"/>
          <p:cNvSpPr/>
          <p:nvPr/>
        </p:nvSpPr>
        <p:spPr>
          <a:xfrm>
            <a:off x="-865019" y="201052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70" name="Ovaal 69"/>
          <p:cNvSpPr/>
          <p:nvPr/>
        </p:nvSpPr>
        <p:spPr>
          <a:xfrm>
            <a:off x="-712619" y="216292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71" name="Ovaal 70"/>
          <p:cNvSpPr/>
          <p:nvPr/>
        </p:nvSpPr>
        <p:spPr>
          <a:xfrm>
            <a:off x="-560219" y="231532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72" name="Ovaal 71"/>
          <p:cNvSpPr/>
          <p:nvPr/>
        </p:nvSpPr>
        <p:spPr>
          <a:xfrm>
            <a:off x="2356781" y="216000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  <a:endParaRPr lang="nl-NL" u="sng" dirty="0"/>
          </a:p>
        </p:txBody>
      </p:sp>
      <p:sp>
        <p:nvSpPr>
          <p:cNvPr id="105" name="Ovaal 104"/>
          <p:cNvSpPr/>
          <p:nvPr/>
        </p:nvSpPr>
        <p:spPr>
          <a:xfrm>
            <a:off x="3349291" y="230664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06" name="Ovaal 105"/>
          <p:cNvSpPr/>
          <p:nvPr/>
        </p:nvSpPr>
        <p:spPr>
          <a:xfrm>
            <a:off x="524354" y="226725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07" name="Ovaal 106"/>
          <p:cNvSpPr/>
          <p:nvPr/>
        </p:nvSpPr>
        <p:spPr>
          <a:xfrm>
            <a:off x="-18467" y="168199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08" name="Ovaal 107"/>
          <p:cNvSpPr/>
          <p:nvPr/>
        </p:nvSpPr>
        <p:spPr>
          <a:xfrm>
            <a:off x="4129475" y="221179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09" name="Ovaal 108"/>
          <p:cNvSpPr/>
          <p:nvPr/>
        </p:nvSpPr>
        <p:spPr>
          <a:xfrm>
            <a:off x="4793360" y="199234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0" name="Ovaal 109"/>
          <p:cNvSpPr/>
          <p:nvPr/>
        </p:nvSpPr>
        <p:spPr>
          <a:xfrm>
            <a:off x="8336600" y="218111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1" name="Ovaal 110"/>
          <p:cNvSpPr/>
          <p:nvPr/>
        </p:nvSpPr>
        <p:spPr>
          <a:xfrm>
            <a:off x="1070113" y="2167975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2" name="Ovaal 111"/>
          <p:cNvSpPr/>
          <p:nvPr/>
        </p:nvSpPr>
        <p:spPr>
          <a:xfrm>
            <a:off x="1130508" y="807528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3" name="Ovaal 112"/>
          <p:cNvSpPr/>
          <p:nvPr/>
        </p:nvSpPr>
        <p:spPr>
          <a:xfrm>
            <a:off x="2253048" y="178436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4" name="Ovaal 113"/>
          <p:cNvSpPr/>
          <p:nvPr/>
        </p:nvSpPr>
        <p:spPr>
          <a:xfrm>
            <a:off x="3834543" y="1190909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5" name="Ovaal 114"/>
          <p:cNvSpPr/>
          <p:nvPr/>
        </p:nvSpPr>
        <p:spPr>
          <a:xfrm>
            <a:off x="4175434" y="1428511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6" name="Ovaal 115"/>
          <p:cNvSpPr/>
          <p:nvPr/>
        </p:nvSpPr>
        <p:spPr>
          <a:xfrm>
            <a:off x="4995890" y="111645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7" name="Ovaal 116"/>
          <p:cNvSpPr/>
          <p:nvPr/>
        </p:nvSpPr>
        <p:spPr>
          <a:xfrm>
            <a:off x="5384330" y="1423445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8" name="Ovaal 117"/>
          <p:cNvSpPr/>
          <p:nvPr/>
        </p:nvSpPr>
        <p:spPr>
          <a:xfrm>
            <a:off x="6410605" y="2136381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9" name="Ovaal 118"/>
          <p:cNvSpPr/>
          <p:nvPr/>
        </p:nvSpPr>
        <p:spPr>
          <a:xfrm>
            <a:off x="6646262" y="104226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20" name="Ovaal 119"/>
          <p:cNvSpPr/>
          <p:nvPr/>
        </p:nvSpPr>
        <p:spPr>
          <a:xfrm>
            <a:off x="4901342" y="231835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21" name="Ovaal 120"/>
          <p:cNvSpPr/>
          <p:nvPr/>
        </p:nvSpPr>
        <p:spPr>
          <a:xfrm>
            <a:off x="5627253" y="84128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22" name="Ovaal 121"/>
          <p:cNvSpPr/>
          <p:nvPr/>
        </p:nvSpPr>
        <p:spPr>
          <a:xfrm>
            <a:off x="5828588" y="2124071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23" name="Ovaal 122"/>
          <p:cNvSpPr/>
          <p:nvPr/>
        </p:nvSpPr>
        <p:spPr>
          <a:xfrm>
            <a:off x="5985887" y="1262938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24" name="Ovaal 123"/>
          <p:cNvSpPr/>
          <p:nvPr/>
        </p:nvSpPr>
        <p:spPr>
          <a:xfrm>
            <a:off x="6326778" y="150054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25" name="Ovaal 124"/>
          <p:cNvSpPr/>
          <p:nvPr/>
        </p:nvSpPr>
        <p:spPr>
          <a:xfrm>
            <a:off x="7086414" y="1425343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26" name="Ovaal 125"/>
          <p:cNvSpPr/>
          <p:nvPr/>
        </p:nvSpPr>
        <p:spPr>
          <a:xfrm>
            <a:off x="7535674" y="149547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27" name="Ovaal 126"/>
          <p:cNvSpPr/>
          <p:nvPr/>
        </p:nvSpPr>
        <p:spPr>
          <a:xfrm>
            <a:off x="8525739" y="1907231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28" name="Ovaal 127"/>
          <p:cNvSpPr/>
          <p:nvPr/>
        </p:nvSpPr>
        <p:spPr>
          <a:xfrm>
            <a:off x="8797606" y="111429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29" name="Ovaal 128"/>
          <p:cNvSpPr/>
          <p:nvPr/>
        </p:nvSpPr>
        <p:spPr>
          <a:xfrm>
            <a:off x="7052686" y="2390383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30" name="Ovaal 129"/>
          <p:cNvSpPr/>
          <p:nvPr/>
        </p:nvSpPr>
        <p:spPr>
          <a:xfrm>
            <a:off x="7778597" y="913309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31" name="Ovaal 130"/>
          <p:cNvSpPr/>
          <p:nvPr/>
        </p:nvSpPr>
        <p:spPr>
          <a:xfrm>
            <a:off x="7979932" y="219610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96" name="Rechthoek 95"/>
          <p:cNvSpPr/>
          <p:nvPr/>
        </p:nvSpPr>
        <p:spPr>
          <a:xfrm>
            <a:off x="-80566" y="651704"/>
            <a:ext cx="930147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7" name="Rechthoek 96"/>
          <p:cNvSpPr/>
          <p:nvPr/>
        </p:nvSpPr>
        <p:spPr>
          <a:xfrm>
            <a:off x="-115445" y="2841729"/>
            <a:ext cx="9330996" cy="486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8" name="Rechthoek 97"/>
          <p:cNvSpPr/>
          <p:nvPr/>
        </p:nvSpPr>
        <p:spPr>
          <a:xfrm>
            <a:off x="-64946" y="2865600"/>
            <a:ext cx="9280497" cy="404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99" name="Rechthoek 98"/>
          <p:cNvSpPr/>
          <p:nvPr/>
        </p:nvSpPr>
        <p:spPr>
          <a:xfrm>
            <a:off x="-911642" y="-118800"/>
            <a:ext cx="10127193" cy="798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4107290-1EB9-D3F4-3007-CF7B041AB457}"/>
              </a:ext>
            </a:extLst>
          </p:cNvPr>
          <p:cNvSpPr txBox="1"/>
          <p:nvPr/>
        </p:nvSpPr>
        <p:spPr>
          <a:xfrm>
            <a:off x="109793" y="0"/>
            <a:ext cx="903420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Metaal</a:t>
            </a:r>
            <a:r>
              <a:rPr lang="nl-NL" sz="3200" dirty="0">
                <a:solidFill>
                  <a:schemeClr val="bg1"/>
                </a:solidFill>
              </a:rPr>
              <a:t>rooster</a:t>
            </a:r>
            <a:r>
              <a:rPr lang="nl-NL" sz="3200" dirty="0">
                <a:solidFill>
                  <a:srgbClr val="FF0000"/>
                </a:solidFill>
              </a:rPr>
              <a:t>                             </a:t>
            </a: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pPr>
              <a:tabLst>
                <a:tab pos="5019675" algn="l"/>
              </a:tabLst>
            </a:pPr>
            <a:endParaRPr lang="nl-NL" sz="3200" dirty="0">
              <a:solidFill>
                <a:srgbClr val="FF0000"/>
              </a:solidFill>
            </a:endParaRPr>
          </a:p>
          <a:p>
            <a:pPr>
              <a:tabLst>
                <a:tab pos="5019675" algn="l"/>
              </a:tabLst>
            </a:pPr>
            <a:endParaRPr lang="nl-NL" sz="3200" dirty="0">
              <a:solidFill>
                <a:srgbClr val="FF0000"/>
              </a:solidFill>
            </a:endParaRPr>
          </a:p>
          <a:p>
            <a:pPr>
              <a:tabLst>
                <a:tab pos="5019675" algn="l"/>
              </a:tabLst>
            </a:pPr>
            <a:endParaRPr lang="nl-NL" sz="3200" dirty="0">
              <a:solidFill>
                <a:srgbClr val="FF0000"/>
              </a:solidFill>
            </a:endParaRPr>
          </a:p>
          <a:p>
            <a:pPr>
              <a:tabLst>
                <a:tab pos="5019675" algn="l"/>
              </a:tabLst>
            </a:pPr>
            <a:endParaRPr lang="nl-NL" sz="3200" dirty="0">
              <a:solidFill>
                <a:srgbClr val="FF0000"/>
              </a:solidFill>
            </a:endParaRPr>
          </a:p>
          <a:p>
            <a:pPr>
              <a:tabLst>
                <a:tab pos="5019675" algn="l"/>
              </a:tabLst>
            </a:pPr>
            <a:endParaRPr lang="nl-NL" sz="3200" dirty="0">
              <a:solidFill>
                <a:srgbClr val="FF0000"/>
              </a:solidFill>
            </a:endParaRPr>
          </a:p>
          <a:p>
            <a:pPr>
              <a:tabLst>
                <a:tab pos="5019675" algn="l"/>
              </a:tabLst>
            </a:pPr>
            <a:r>
              <a:rPr lang="nl-NL" sz="3200" dirty="0">
                <a:solidFill>
                  <a:srgbClr val="FF0000"/>
                </a:solidFill>
              </a:rPr>
              <a:t>Geleidbaarheid</a:t>
            </a:r>
          </a:p>
        </p:txBody>
      </p:sp>
    </p:spTree>
    <p:extLst>
      <p:ext uri="{BB962C8B-B14F-4D97-AF65-F5344CB8AC3E}">
        <p14:creationId xmlns:p14="http://schemas.microsoft.com/office/powerpoint/2010/main" val="118686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ep 74"/>
          <p:cNvGrpSpPr/>
          <p:nvPr/>
        </p:nvGrpSpPr>
        <p:grpSpPr>
          <a:xfrm>
            <a:off x="1283514" y="510856"/>
            <a:ext cx="4000500" cy="2476500"/>
            <a:chOff x="4736108" y="70433"/>
            <a:chExt cx="4000500" cy="2476500"/>
          </a:xfrm>
        </p:grpSpPr>
        <p:pic>
          <p:nvPicPr>
            <p:cNvPr id="76" name="Afbeelding 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108" y="70433"/>
              <a:ext cx="4000500" cy="2476500"/>
            </a:xfrm>
            <a:prstGeom prst="rect">
              <a:avLst/>
            </a:prstGeom>
          </p:spPr>
        </p:pic>
        <p:grpSp>
          <p:nvGrpSpPr>
            <p:cNvPr id="77" name="Groep 76"/>
            <p:cNvGrpSpPr/>
            <p:nvPr/>
          </p:nvGrpSpPr>
          <p:grpSpPr>
            <a:xfrm>
              <a:off x="4875400" y="261719"/>
              <a:ext cx="3861208" cy="2215305"/>
              <a:chOff x="4875400" y="261719"/>
              <a:chExt cx="3861208" cy="2215305"/>
            </a:xfrm>
          </p:grpSpPr>
          <p:sp>
            <p:nvSpPr>
              <p:cNvPr id="78" name="Rechthoek 77"/>
              <p:cNvSpPr/>
              <p:nvPr/>
            </p:nvSpPr>
            <p:spPr>
              <a:xfrm>
                <a:off x="5679347" y="755009"/>
                <a:ext cx="2910980" cy="3523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Rechthoek 78"/>
              <p:cNvSpPr/>
              <p:nvPr/>
            </p:nvSpPr>
            <p:spPr>
              <a:xfrm>
                <a:off x="5575010" y="1499970"/>
                <a:ext cx="2910980" cy="3523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" name="Ovaal 79"/>
              <p:cNvSpPr/>
              <p:nvPr/>
            </p:nvSpPr>
            <p:spPr>
              <a:xfrm>
                <a:off x="6283875" y="2326022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Ovaal 80"/>
              <p:cNvSpPr/>
              <p:nvPr/>
            </p:nvSpPr>
            <p:spPr>
              <a:xfrm>
                <a:off x="8519020" y="2175020"/>
                <a:ext cx="217588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" name="Ovaal 81"/>
              <p:cNvSpPr/>
              <p:nvPr/>
            </p:nvSpPr>
            <p:spPr>
              <a:xfrm>
                <a:off x="6992223" y="2014363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Ovaal 82"/>
              <p:cNvSpPr/>
              <p:nvPr/>
            </p:nvSpPr>
            <p:spPr>
              <a:xfrm>
                <a:off x="5536733" y="2169430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Ovaal 83"/>
              <p:cNvSpPr/>
              <p:nvPr/>
            </p:nvSpPr>
            <p:spPr>
              <a:xfrm>
                <a:off x="5465426" y="1875816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" name="Ovaal 84"/>
              <p:cNvSpPr/>
              <p:nvPr/>
            </p:nvSpPr>
            <p:spPr>
              <a:xfrm>
                <a:off x="5789800" y="1724814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Ovaal 85"/>
              <p:cNvSpPr/>
              <p:nvPr/>
            </p:nvSpPr>
            <p:spPr>
              <a:xfrm>
                <a:off x="4875400" y="261719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al 86"/>
              <p:cNvSpPr/>
              <p:nvPr/>
            </p:nvSpPr>
            <p:spPr>
              <a:xfrm>
                <a:off x="7013195" y="681214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Ovaal 87"/>
              <p:cNvSpPr/>
              <p:nvPr/>
            </p:nvSpPr>
            <p:spPr>
              <a:xfrm>
                <a:off x="7215928" y="1456364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" name="Ovaal 88"/>
              <p:cNvSpPr/>
              <p:nvPr/>
            </p:nvSpPr>
            <p:spPr>
              <a:xfrm>
                <a:off x="8414683" y="1043643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" name="Ovaal 89"/>
              <p:cNvSpPr/>
              <p:nvPr/>
            </p:nvSpPr>
            <p:spPr>
              <a:xfrm>
                <a:off x="6518249" y="704675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22" name="Groep 21"/>
          <p:cNvGrpSpPr/>
          <p:nvPr/>
        </p:nvGrpSpPr>
        <p:grpSpPr>
          <a:xfrm>
            <a:off x="-2458497" y="515575"/>
            <a:ext cx="4000500" cy="2476500"/>
            <a:chOff x="4736108" y="70433"/>
            <a:chExt cx="4000500" cy="24765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108" y="70433"/>
              <a:ext cx="4000500" cy="2476500"/>
            </a:xfrm>
            <a:prstGeom prst="rect">
              <a:avLst/>
            </a:prstGeom>
          </p:spPr>
        </p:pic>
        <p:grpSp>
          <p:nvGrpSpPr>
            <p:cNvPr id="20" name="Groep 19"/>
            <p:cNvGrpSpPr/>
            <p:nvPr/>
          </p:nvGrpSpPr>
          <p:grpSpPr>
            <a:xfrm>
              <a:off x="4875400" y="261719"/>
              <a:ext cx="3861208" cy="2215305"/>
              <a:chOff x="4875400" y="261719"/>
              <a:chExt cx="3861208" cy="2215305"/>
            </a:xfrm>
          </p:grpSpPr>
          <p:sp>
            <p:nvSpPr>
              <p:cNvPr id="7" name="Rechthoek 6"/>
              <p:cNvSpPr/>
              <p:nvPr/>
            </p:nvSpPr>
            <p:spPr>
              <a:xfrm>
                <a:off x="5679347" y="755009"/>
                <a:ext cx="2910980" cy="3523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/>
              <p:cNvSpPr/>
              <p:nvPr/>
            </p:nvSpPr>
            <p:spPr>
              <a:xfrm>
                <a:off x="5575010" y="1499970"/>
                <a:ext cx="2910980" cy="3523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Ovaal 8"/>
              <p:cNvSpPr/>
              <p:nvPr/>
            </p:nvSpPr>
            <p:spPr>
              <a:xfrm>
                <a:off x="6283875" y="2326022"/>
                <a:ext cx="142614" cy="1510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Ovaal 9"/>
              <p:cNvSpPr/>
              <p:nvPr/>
            </p:nvSpPr>
            <p:spPr>
              <a:xfrm>
                <a:off x="8519020" y="2175020"/>
                <a:ext cx="217588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" name="Ovaal 10"/>
              <p:cNvSpPr/>
              <p:nvPr/>
            </p:nvSpPr>
            <p:spPr>
              <a:xfrm>
                <a:off x="6992223" y="2014363"/>
                <a:ext cx="142614" cy="1510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" name="Ovaal 11"/>
              <p:cNvSpPr/>
              <p:nvPr/>
            </p:nvSpPr>
            <p:spPr>
              <a:xfrm>
                <a:off x="5536733" y="2169430"/>
                <a:ext cx="142614" cy="1510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Ovaal 12"/>
              <p:cNvSpPr/>
              <p:nvPr/>
            </p:nvSpPr>
            <p:spPr>
              <a:xfrm>
                <a:off x="5465426" y="1875816"/>
                <a:ext cx="142614" cy="1510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" name="Ovaal 13"/>
              <p:cNvSpPr/>
              <p:nvPr/>
            </p:nvSpPr>
            <p:spPr>
              <a:xfrm>
                <a:off x="5789800" y="1724814"/>
                <a:ext cx="142614" cy="1510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" name="Ovaal 14"/>
              <p:cNvSpPr/>
              <p:nvPr/>
            </p:nvSpPr>
            <p:spPr>
              <a:xfrm>
                <a:off x="4875400" y="261719"/>
                <a:ext cx="142614" cy="1510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" name="Ovaal 15"/>
              <p:cNvSpPr/>
              <p:nvPr/>
            </p:nvSpPr>
            <p:spPr>
              <a:xfrm>
                <a:off x="7013195" y="681214"/>
                <a:ext cx="142614" cy="1510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" name="Ovaal 16"/>
              <p:cNvSpPr/>
              <p:nvPr/>
            </p:nvSpPr>
            <p:spPr>
              <a:xfrm>
                <a:off x="7215928" y="1456364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" name="Ovaal 17"/>
              <p:cNvSpPr/>
              <p:nvPr/>
            </p:nvSpPr>
            <p:spPr>
              <a:xfrm>
                <a:off x="8414683" y="1043643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" name="Ovaal 18"/>
              <p:cNvSpPr/>
              <p:nvPr/>
            </p:nvSpPr>
            <p:spPr>
              <a:xfrm>
                <a:off x="6518249" y="704675"/>
                <a:ext cx="142614" cy="1510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23" name="Groep 22"/>
          <p:cNvGrpSpPr/>
          <p:nvPr/>
        </p:nvGrpSpPr>
        <p:grpSpPr>
          <a:xfrm>
            <a:off x="5072543" y="506137"/>
            <a:ext cx="4000500" cy="2476500"/>
            <a:chOff x="4736108" y="70433"/>
            <a:chExt cx="4000500" cy="2476500"/>
          </a:xfrm>
        </p:grpSpPr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108" y="70433"/>
              <a:ext cx="4000500" cy="2476500"/>
            </a:xfrm>
            <a:prstGeom prst="rect">
              <a:avLst/>
            </a:prstGeom>
          </p:spPr>
        </p:pic>
        <p:grpSp>
          <p:nvGrpSpPr>
            <p:cNvPr id="25" name="Groep 24"/>
            <p:cNvGrpSpPr/>
            <p:nvPr/>
          </p:nvGrpSpPr>
          <p:grpSpPr>
            <a:xfrm>
              <a:off x="4875400" y="261719"/>
              <a:ext cx="3861208" cy="2215305"/>
              <a:chOff x="4875400" y="261719"/>
              <a:chExt cx="3861208" cy="2215305"/>
            </a:xfrm>
          </p:grpSpPr>
          <p:sp>
            <p:nvSpPr>
              <p:cNvPr id="26" name="Rechthoek 25"/>
              <p:cNvSpPr/>
              <p:nvPr/>
            </p:nvSpPr>
            <p:spPr>
              <a:xfrm>
                <a:off x="5679347" y="755009"/>
                <a:ext cx="2910980" cy="3523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" name="Rechthoek 26"/>
              <p:cNvSpPr/>
              <p:nvPr/>
            </p:nvSpPr>
            <p:spPr>
              <a:xfrm>
                <a:off x="5575010" y="1499970"/>
                <a:ext cx="2910980" cy="3523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" name="Ovaal 27"/>
              <p:cNvSpPr/>
              <p:nvPr/>
            </p:nvSpPr>
            <p:spPr>
              <a:xfrm>
                <a:off x="6283875" y="2326022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Ovaal 28"/>
              <p:cNvSpPr/>
              <p:nvPr/>
            </p:nvSpPr>
            <p:spPr>
              <a:xfrm>
                <a:off x="8519020" y="2175020"/>
                <a:ext cx="217588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" name="Ovaal 29"/>
              <p:cNvSpPr/>
              <p:nvPr/>
            </p:nvSpPr>
            <p:spPr>
              <a:xfrm>
                <a:off x="6992223" y="2014363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" name="Ovaal 30"/>
              <p:cNvSpPr/>
              <p:nvPr/>
            </p:nvSpPr>
            <p:spPr>
              <a:xfrm>
                <a:off x="5536733" y="2169430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Ovaal 31"/>
              <p:cNvSpPr/>
              <p:nvPr/>
            </p:nvSpPr>
            <p:spPr>
              <a:xfrm>
                <a:off x="5465426" y="1875816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3" name="Ovaal 32"/>
              <p:cNvSpPr/>
              <p:nvPr/>
            </p:nvSpPr>
            <p:spPr>
              <a:xfrm>
                <a:off x="5789800" y="1724814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" name="Ovaal 33"/>
              <p:cNvSpPr/>
              <p:nvPr/>
            </p:nvSpPr>
            <p:spPr>
              <a:xfrm>
                <a:off x="4875400" y="261719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" name="Ovaal 34"/>
              <p:cNvSpPr/>
              <p:nvPr/>
            </p:nvSpPr>
            <p:spPr>
              <a:xfrm>
                <a:off x="7013195" y="681214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" name="Ovaal 35"/>
              <p:cNvSpPr/>
              <p:nvPr/>
            </p:nvSpPr>
            <p:spPr>
              <a:xfrm>
                <a:off x="7215928" y="1456364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" name="Ovaal 36"/>
              <p:cNvSpPr/>
              <p:nvPr/>
            </p:nvSpPr>
            <p:spPr>
              <a:xfrm>
                <a:off x="8414683" y="1043643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Ovaal 37"/>
              <p:cNvSpPr/>
              <p:nvPr/>
            </p:nvSpPr>
            <p:spPr>
              <a:xfrm>
                <a:off x="6518249" y="704675"/>
                <a:ext cx="142614" cy="1510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6" name="Ovaal 5"/>
          <p:cNvSpPr/>
          <p:nvPr/>
        </p:nvSpPr>
        <p:spPr>
          <a:xfrm>
            <a:off x="362736" y="1224269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6" name="Ovaal 55"/>
          <p:cNvSpPr/>
          <p:nvPr/>
        </p:nvSpPr>
        <p:spPr>
          <a:xfrm>
            <a:off x="703627" y="1461871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7" name="Ovaal 56"/>
          <p:cNvSpPr/>
          <p:nvPr/>
        </p:nvSpPr>
        <p:spPr>
          <a:xfrm>
            <a:off x="1524083" y="114981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8" name="Ovaal 57"/>
          <p:cNvSpPr/>
          <p:nvPr/>
        </p:nvSpPr>
        <p:spPr>
          <a:xfrm>
            <a:off x="1912523" y="1456805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59" name="Ovaal 58"/>
          <p:cNvSpPr/>
          <p:nvPr/>
        </p:nvSpPr>
        <p:spPr>
          <a:xfrm>
            <a:off x="2902588" y="1868562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0" name="Ovaal 59"/>
          <p:cNvSpPr/>
          <p:nvPr/>
        </p:nvSpPr>
        <p:spPr>
          <a:xfrm>
            <a:off x="3174455" y="107562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1" name="Ovaal 60"/>
          <p:cNvSpPr/>
          <p:nvPr/>
        </p:nvSpPr>
        <p:spPr>
          <a:xfrm>
            <a:off x="1429535" y="235171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2" name="Ovaal 61"/>
          <p:cNvSpPr/>
          <p:nvPr/>
        </p:nvSpPr>
        <p:spPr>
          <a:xfrm>
            <a:off x="2155446" y="87464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3" name="Ovaal 62"/>
          <p:cNvSpPr/>
          <p:nvPr/>
        </p:nvSpPr>
        <p:spPr>
          <a:xfrm>
            <a:off x="-1779419" y="109612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4" name="Ovaal 63"/>
          <p:cNvSpPr/>
          <p:nvPr/>
        </p:nvSpPr>
        <p:spPr>
          <a:xfrm>
            <a:off x="-1627019" y="124852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5" name="Ovaal 64"/>
          <p:cNvSpPr/>
          <p:nvPr/>
        </p:nvSpPr>
        <p:spPr>
          <a:xfrm>
            <a:off x="-1474619" y="140092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6" name="Ovaal 65"/>
          <p:cNvSpPr/>
          <p:nvPr/>
        </p:nvSpPr>
        <p:spPr>
          <a:xfrm>
            <a:off x="-1322219" y="155332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7" name="Ovaal 66"/>
          <p:cNvSpPr/>
          <p:nvPr/>
        </p:nvSpPr>
        <p:spPr>
          <a:xfrm>
            <a:off x="-1169819" y="170572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8" name="Ovaal 67"/>
          <p:cNvSpPr/>
          <p:nvPr/>
        </p:nvSpPr>
        <p:spPr>
          <a:xfrm>
            <a:off x="-1017419" y="185812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69" name="Ovaal 68"/>
          <p:cNvSpPr/>
          <p:nvPr/>
        </p:nvSpPr>
        <p:spPr>
          <a:xfrm>
            <a:off x="-865019" y="201052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70" name="Ovaal 69"/>
          <p:cNvSpPr/>
          <p:nvPr/>
        </p:nvSpPr>
        <p:spPr>
          <a:xfrm>
            <a:off x="-712619" y="216292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71" name="Ovaal 70"/>
          <p:cNvSpPr/>
          <p:nvPr/>
        </p:nvSpPr>
        <p:spPr>
          <a:xfrm>
            <a:off x="-560219" y="231532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72" name="Ovaal 71"/>
          <p:cNvSpPr/>
          <p:nvPr/>
        </p:nvSpPr>
        <p:spPr>
          <a:xfrm>
            <a:off x="2356781" y="216000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  <a:endParaRPr lang="nl-NL" u="sng" dirty="0"/>
          </a:p>
        </p:txBody>
      </p:sp>
      <p:sp>
        <p:nvSpPr>
          <p:cNvPr id="105" name="Ovaal 104"/>
          <p:cNvSpPr/>
          <p:nvPr/>
        </p:nvSpPr>
        <p:spPr>
          <a:xfrm>
            <a:off x="3349291" y="230664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06" name="Ovaal 105"/>
          <p:cNvSpPr/>
          <p:nvPr/>
        </p:nvSpPr>
        <p:spPr>
          <a:xfrm>
            <a:off x="524354" y="226725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07" name="Ovaal 106"/>
          <p:cNvSpPr/>
          <p:nvPr/>
        </p:nvSpPr>
        <p:spPr>
          <a:xfrm>
            <a:off x="-18467" y="168199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08" name="Ovaal 107"/>
          <p:cNvSpPr/>
          <p:nvPr/>
        </p:nvSpPr>
        <p:spPr>
          <a:xfrm>
            <a:off x="4129475" y="221179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09" name="Ovaal 108"/>
          <p:cNvSpPr/>
          <p:nvPr/>
        </p:nvSpPr>
        <p:spPr>
          <a:xfrm>
            <a:off x="4793360" y="199234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0" name="Ovaal 109"/>
          <p:cNvSpPr/>
          <p:nvPr/>
        </p:nvSpPr>
        <p:spPr>
          <a:xfrm>
            <a:off x="8336600" y="218111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1" name="Ovaal 110"/>
          <p:cNvSpPr/>
          <p:nvPr/>
        </p:nvSpPr>
        <p:spPr>
          <a:xfrm>
            <a:off x="1070113" y="2167975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2" name="Ovaal 111"/>
          <p:cNvSpPr/>
          <p:nvPr/>
        </p:nvSpPr>
        <p:spPr>
          <a:xfrm>
            <a:off x="1130508" y="807528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3" name="Ovaal 112"/>
          <p:cNvSpPr/>
          <p:nvPr/>
        </p:nvSpPr>
        <p:spPr>
          <a:xfrm>
            <a:off x="2253048" y="178436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4" name="Ovaal 113"/>
          <p:cNvSpPr/>
          <p:nvPr/>
        </p:nvSpPr>
        <p:spPr>
          <a:xfrm>
            <a:off x="3834543" y="1190909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5" name="Ovaal 114"/>
          <p:cNvSpPr/>
          <p:nvPr/>
        </p:nvSpPr>
        <p:spPr>
          <a:xfrm>
            <a:off x="4175434" y="1428511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6" name="Ovaal 115"/>
          <p:cNvSpPr/>
          <p:nvPr/>
        </p:nvSpPr>
        <p:spPr>
          <a:xfrm>
            <a:off x="4995890" y="111645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7" name="Ovaal 116"/>
          <p:cNvSpPr/>
          <p:nvPr/>
        </p:nvSpPr>
        <p:spPr>
          <a:xfrm>
            <a:off x="5384330" y="1423445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8" name="Ovaal 117"/>
          <p:cNvSpPr/>
          <p:nvPr/>
        </p:nvSpPr>
        <p:spPr>
          <a:xfrm>
            <a:off x="6410605" y="2136381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19" name="Ovaal 118"/>
          <p:cNvSpPr/>
          <p:nvPr/>
        </p:nvSpPr>
        <p:spPr>
          <a:xfrm>
            <a:off x="6646262" y="1042267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20" name="Ovaal 119"/>
          <p:cNvSpPr/>
          <p:nvPr/>
        </p:nvSpPr>
        <p:spPr>
          <a:xfrm>
            <a:off x="4901342" y="231835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21" name="Ovaal 120"/>
          <p:cNvSpPr/>
          <p:nvPr/>
        </p:nvSpPr>
        <p:spPr>
          <a:xfrm>
            <a:off x="5627253" y="84128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22" name="Ovaal 121"/>
          <p:cNvSpPr/>
          <p:nvPr/>
        </p:nvSpPr>
        <p:spPr>
          <a:xfrm>
            <a:off x="5828588" y="2124071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23" name="Ovaal 122"/>
          <p:cNvSpPr/>
          <p:nvPr/>
        </p:nvSpPr>
        <p:spPr>
          <a:xfrm>
            <a:off x="5985887" y="1262938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24" name="Ovaal 123"/>
          <p:cNvSpPr/>
          <p:nvPr/>
        </p:nvSpPr>
        <p:spPr>
          <a:xfrm>
            <a:off x="6326778" y="150054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25" name="Ovaal 124"/>
          <p:cNvSpPr/>
          <p:nvPr/>
        </p:nvSpPr>
        <p:spPr>
          <a:xfrm>
            <a:off x="7086414" y="1425343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26" name="Ovaal 125"/>
          <p:cNvSpPr/>
          <p:nvPr/>
        </p:nvSpPr>
        <p:spPr>
          <a:xfrm>
            <a:off x="7535674" y="1495474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27" name="Ovaal 126"/>
          <p:cNvSpPr/>
          <p:nvPr/>
        </p:nvSpPr>
        <p:spPr>
          <a:xfrm>
            <a:off x="8525739" y="1907231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28" name="Ovaal 127"/>
          <p:cNvSpPr/>
          <p:nvPr/>
        </p:nvSpPr>
        <p:spPr>
          <a:xfrm>
            <a:off x="8797606" y="1114296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29" name="Ovaal 128"/>
          <p:cNvSpPr/>
          <p:nvPr/>
        </p:nvSpPr>
        <p:spPr>
          <a:xfrm>
            <a:off x="7052686" y="2390383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30" name="Ovaal 129"/>
          <p:cNvSpPr/>
          <p:nvPr/>
        </p:nvSpPr>
        <p:spPr>
          <a:xfrm>
            <a:off x="7778597" y="913309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131" name="Ovaal 130"/>
          <p:cNvSpPr/>
          <p:nvPr/>
        </p:nvSpPr>
        <p:spPr>
          <a:xfrm>
            <a:off x="7979932" y="2196100"/>
            <a:ext cx="129156" cy="134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-</a:t>
            </a:r>
          </a:p>
        </p:txBody>
      </p:sp>
      <p:sp>
        <p:nvSpPr>
          <p:cNvPr id="96" name="Rechthoek 95"/>
          <p:cNvSpPr/>
          <p:nvPr/>
        </p:nvSpPr>
        <p:spPr>
          <a:xfrm>
            <a:off x="-80566" y="651704"/>
            <a:ext cx="930147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7" name="Rechthoek 96"/>
          <p:cNvSpPr/>
          <p:nvPr/>
        </p:nvSpPr>
        <p:spPr>
          <a:xfrm>
            <a:off x="-115445" y="2841729"/>
            <a:ext cx="9330996" cy="486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8" name="Rechthoek 97"/>
          <p:cNvSpPr/>
          <p:nvPr/>
        </p:nvSpPr>
        <p:spPr>
          <a:xfrm>
            <a:off x="-64946" y="2865600"/>
            <a:ext cx="9280497" cy="404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9" name="Rechthoek 98"/>
          <p:cNvSpPr/>
          <p:nvPr/>
        </p:nvSpPr>
        <p:spPr>
          <a:xfrm>
            <a:off x="-911642" y="-118800"/>
            <a:ext cx="10127193" cy="798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Kruis 1"/>
          <p:cNvSpPr/>
          <p:nvPr/>
        </p:nvSpPr>
        <p:spPr>
          <a:xfrm>
            <a:off x="8250128" y="2977438"/>
            <a:ext cx="809534" cy="756493"/>
          </a:xfrm>
          <a:prstGeom prst="plus">
            <a:avLst>
              <a:gd name="adj" fmla="val 433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sp>
        <p:nvSpPr>
          <p:cNvPr id="3" name="Min 2"/>
          <p:cNvSpPr/>
          <p:nvPr/>
        </p:nvSpPr>
        <p:spPr>
          <a:xfrm>
            <a:off x="1261" y="2944722"/>
            <a:ext cx="914400" cy="55715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D299E5C-F381-E277-EC58-BD40D98EB314}"/>
              </a:ext>
            </a:extLst>
          </p:cNvPr>
          <p:cNvSpPr txBox="1"/>
          <p:nvPr/>
        </p:nvSpPr>
        <p:spPr>
          <a:xfrm>
            <a:off x="109793" y="0"/>
            <a:ext cx="903420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Metaal</a:t>
            </a:r>
            <a:r>
              <a:rPr lang="nl-NL" sz="3200" dirty="0">
                <a:solidFill>
                  <a:schemeClr val="bg1"/>
                </a:solidFill>
              </a:rPr>
              <a:t>rooster</a:t>
            </a:r>
            <a:r>
              <a:rPr lang="nl-NL" sz="3200" dirty="0"/>
              <a:t>                             </a:t>
            </a:r>
            <a:r>
              <a:rPr lang="nl-NL" sz="3200" dirty="0">
                <a:solidFill>
                  <a:schemeClr val="bg1"/>
                </a:solidFill>
              </a:rPr>
              <a:t>microniveau</a:t>
            </a:r>
            <a:r>
              <a:rPr lang="nl-NL" sz="3200" b="1" dirty="0">
                <a:solidFill>
                  <a:schemeClr val="bg1"/>
                </a:solidFill>
              </a:rPr>
              <a:t> 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/>
              <a:t>    </a:t>
            </a: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tabLst>
                <a:tab pos="5019675" algn="l"/>
              </a:tabLst>
            </a:pPr>
            <a:endParaRPr lang="nl-NL" sz="3200" dirty="0"/>
          </a:p>
          <a:p>
            <a:pPr>
              <a:tabLst>
                <a:tab pos="5019675" algn="l"/>
              </a:tabLst>
            </a:pPr>
            <a:endParaRPr lang="nl-NL" sz="3200" dirty="0"/>
          </a:p>
          <a:p>
            <a:pPr>
              <a:tabLst>
                <a:tab pos="5019675" algn="l"/>
              </a:tabLst>
            </a:pPr>
            <a:endParaRPr lang="nl-NL" sz="3200" dirty="0"/>
          </a:p>
          <a:p>
            <a:pPr>
              <a:tabLst>
                <a:tab pos="5019675" algn="l"/>
              </a:tabLst>
            </a:pPr>
            <a:endParaRPr lang="nl-NL" sz="3200" dirty="0"/>
          </a:p>
          <a:p>
            <a:pPr>
              <a:tabLst>
                <a:tab pos="5019675" algn="l"/>
              </a:tabLst>
            </a:pPr>
            <a:endParaRPr lang="nl-NL" sz="3200" dirty="0"/>
          </a:p>
          <a:p>
            <a:pPr>
              <a:tabLst>
                <a:tab pos="5019675" algn="l"/>
              </a:tabLst>
            </a:pPr>
            <a:r>
              <a:rPr lang="nl-NL" sz="3200" dirty="0">
                <a:solidFill>
                  <a:srgbClr val="FF0000"/>
                </a:solidFill>
              </a:rPr>
              <a:t>Geleidbaarheid</a:t>
            </a:r>
            <a:r>
              <a:rPr lang="nl-NL" sz="3200" dirty="0">
                <a:solidFill>
                  <a:schemeClr val="bg1"/>
                </a:solidFill>
              </a:rPr>
              <a:t>macroniveau</a:t>
            </a:r>
          </a:p>
        </p:txBody>
      </p:sp>
      <p:pic>
        <p:nvPicPr>
          <p:cNvPr id="39" name="Afbeelding 38">
            <a:extLst>
              <a:ext uri="{FF2B5EF4-FFF2-40B4-BE49-F238E27FC236}">
                <a16:creationId xmlns:a16="http://schemas.microsoft.com/office/drawing/2014/main" id="{FA608CE0-7ACC-EDF9-521A-0938EE226B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30469" r="16698" b="31464"/>
          <a:stretch/>
        </p:blipFill>
        <p:spPr>
          <a:xfrm rot="10800000">
            <a:off x="5134101" y="4385844"/>
            <a:ext cx="4093790" cy="2610575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B48ACC54-D0A7-7C43-1387-C92E83777124}"/>
              </a:ext>
            </a:extLst>
          </p:cNvPr>
          <p:cNvSpPr txBox="1"/>
          <p:nvPr/>
        </p:nvSpPr>
        <p:spPr>
          <a:xfrm>
            <a:off x="108000" y="0"/>
            <a:ext cx="903420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Metaal</a:t>
            </a:r>
            <a:r>
              <a:rPr lang="nl-NL" sz="3200" dirty="0">
                <a:solidFill>
                  <a:schemeClr val="bg1"/>
                </a:solidFill>
              </a:rPr>
              <a:t>rooster</a:t>
            </a:r>
            <a:r>
              <a:rPr lang="nl-NL" sz="3200" dirty="0"/>
              <a:t>                            </a:t>
            </a:r>
            <a:r>
              <a:rPr lang="nl-NL" sz="2800" dirty="0"/>
              <a:t> </a:t>
            </a:r>
            <a:r>
              <a:rPr lang="nl-NL" sz="3200" dirty="0">
                <a:solidFill>
                  <a:srgbClr val="FF0000"/>
                </a:solidFill>
              </a:rPr>
              <a:t>microniveau</a:t>
            </a:r>
            <a:r>
              <a:rPr lang="nl-NL" sz="3200" b="1" dirty="0"/>
              <a:t> </a:t>
            </a:r>
            <a:r>
              <a:rPr lang="nl-NL" sz="3200" dirty="0"/>
              <a:t>     </a:t>
            </a: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sz="32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tabLst>
                <a:tab pos="5019675" algn="l"/>
              </a:tabLst>
            </a:pPr>
            <a:endParaRPr lang="nl-NL" sz="3200" dirty="0"/>
          </a:p>
          <a:p>
            <a:pPr>
              <a:tabLst>
                <a:tab pos="5019675" algn="l"/>
              </a:tabLst>
            </a:pPr>
            <a:endParaRPr lang="nl-NL" sz="3200" dirty="0"/>
          </a:p>
          <a:p>
            <a:pPr>
              <a:tabLst>
                <a:tab pos="5019675" algn="l"/>
              </a:tabLst>
            </a:pPr>
            <a:endParaRPr lang="nl-NL" sz="3200" dirty="0"/>
          </a:p>
          <a:p>
            <a:pPr>
              <a:tabLst>
                <a:tab pos="5019675" algn="l"/>
              </a:tabLst>
            </a:pPr>
            <a:endParaRPr lang="nl-NL" sz="3200" dirty="0"/>
          </a:p>
          <a:p>
            <a:pPr>
              <a:tabLst>
                <a:tab pos="5019675" algn="l"/>
              </a:tabLst>
            </a:pPr>
            <a:endParaRPr lang="nl-NL" sz="3200" dirty="0"/>
          </a:p>
          <a:p>
            <a:pPr>
              <a:tabLst>
                <a:tab pos="5019675" algn="l"/>
              </a:tabLst>
            </a:pPr>
            <a:r>
              <a:rPr lang="nl-NL" sz="3200" dirty="0"/>
              <a:t>Geleidbaarheid                           </a:t>
            </a:r>
            <a:r>
              <a:rPr lang="nl-NL" sz="3200" dirty="0">
                <a:solidFill>
                  <a:srgbClr val="FF0000"/>
                </a:solidFill>
              </a:rPr>
              <a:t>macroniveau</a:t>
            </a:r>
          </a:p>
        </p:txBody>
      </p:sp>
    </p:spTree>
    <p:extLst>
      <p:ext uri="{BB962C8B-B14F-4D97-AF65-F5344CB8AC3E}">
        <p14:creationId xmlns:p14="http://schemas.microsoft.com/office/powerpoint/2010/main" val="405067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27066 0.01621 " pathEditMode="relative" rAng="0" ptsTypes="AA">
                                      <p:cBhvr>
                                        <p:cTn id="13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4" y="81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46927 -0.05046 " pathEditMode="relative" rAng="0" ptsTypes="AA">
                                      <p:cBhvr>
                                        <p:cTn id="15" dur="1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-138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82639 0.0312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19" y="155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62534 -0.07407 " pathEditMode="relative" rAng="0" ptsTypes="AA">
                                      <p:cBhvr>
                                        <p:cTn id="19" dur="1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7" y="-370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57934 -0.04977 " pathEditMode="relative" rAng="0" ptsTypes="AA">
                                      <p:cBhvr>
                                        <p:cTn id="21" dur="1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58" y="-2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66961 -0.01065 " pathEditMode="relative" rAng="0" ptsTypes="AA">
                                      <p:cBhvr>
                                        <p:cTn id="23" dur="1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2" y="-53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60798 -0.00024 " pathEditMode="relative" rAng="0" ptsTypes="AA">
                                      <p:cBhvr>
                                        <p:cTn id="25" dur="1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99" y="-2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69826 0.19907 " pathEditMode="relative" rAng="0" ptsTypes="AA">
                                      <p:cBhvr>
                                        <p:cTn id="27" dur="1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13" y="995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0.33559 -0.0007 " pathEditMode="relative" rAng="0" ptsTypes="AA">
                                      <p:cBhvr>
                                        <p:cTn id="29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9" y="-122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2.22222E-6 L 0.48108 0.00694 " pathEditMode="relative" rAng="0" ptsTypes="AA">
                                      <p:cBhvr>
                                        <p:cTn id="31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45" y="34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35816 0.03334 " pathEditMode="relative" rAng="0" ptsTypes="AA">
                                      <p:cBhvr>
                                        <p:cTn id="33" dur="1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9" y="166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42865 0.00162 " pathEditMode="relative" rAng="0" ptsTypes="AA">
                                      <p:cBhvr>
                                        <p:cTn id="35" dur="1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-62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21424 -0.04815 " pathEditMode="relative" rAng="0" ptsTypes="AA">
                                      <p:cBhvr>
                                        <p:cTn id="37" dur="1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-240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9" dur="1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3125 L 0.38698 0.03056 " pathEditMode="relative" rAng="0" ptsTypes="AA">
                                      <p:cBhvr>
                                        <p:cTn id="41" dur="1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25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5658 -0.02824 " pathEditMode="relative" rAng="0" ptsTypes="AA">
                                      <p:cBhvr>
                                        <p:cTn id="43" dur="1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81" y="-14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1875 L 0.49618 -0.03148 " pathEditMode="relative" rAng="0" ptsTypes="AA">
                                      <p:cBhvr>
                                        <p:cTn id="45" dur="1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0" y="-252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57934 -0.04977 " pathEditMode="relative" rAng="0" ptsTypes="AA">
                                      <p:cBhvr>
                                        <p:cTn id="47" dur="1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58" y="-25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27066 0.01621 " pathEditMode="relative" rAng="0" ptsTypes="AA">
                                      <p:cBhvr>
                                        <p:cTn id="49" dur="1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4" y="81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71979 0.07106 " pathEditMode="relative" rAng="0" ptsTypes="AA">
                                      <p:cBhvr>
                                        <p:cTn id="51" dur="1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90" y="354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0.39011 -0.01412 " pathEditMode="relative" rAng="0" ptsTypes="AA">
                                      <p:cBhvr>
                                        <p:cTn id="53" dur="1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-71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62534 -0.07407 " pathEditMode="relative" rAng="0" ptsTypes="AA">
                                      <p:cBhvr>
                                        <p:cTn id="55" dur="1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7" y="-3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57934 -0.04977 " pathEditMode="relative" rAng="0" ptsTypes="AA">
                                      <p:cBhvr>
                                        <p:cTn id="57" dur="1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58" y="-25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66961 -0.01065 " pathEditMode="relative" rAng="0" ptsTypes="AA">
                                      <p:cBhvr>
                                        <p:cTn id="59" dur="1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2" y="-53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60798 -0.00024 " pathEditMode="relative" rAng="0" ptsTypes="AA">
                                      <p:cBhvr>
                                        <p:cTn id="61" dur="1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99" y="-2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761 -0.01968 L -0.054 0.16226 " pathEditMode="relative" rAng="0" ptsTypes="AA">
                                      <p:cBhvr>
                                        <p:cTn id="63" dur="1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81" y="909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0.32448 0.02708 " pathEditMode="relative" rAng="0" ptsTypes="AA">
                                      <p:cBhvr>
                                        <p:cTn id="65" dur="1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5" y="134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27066 0.01621 " pathEditMode="relative" rAng="0" ptsTypes="AA">
                                      <p:cBhvr>
                                        <p:cTn id="67" dur="1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4" y="81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71979 0.07106 " pathEditMode="relative" rAng="0" ptsTypes="AA">
                                      <p:cBhvr>
                                        <p:cTn id="69" dur="1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90" y="354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82639 0.03125 " pathEditMode="relative" rAng="0" ptsTypes="AA">
                                      <p:cBhvr>
                                        <p:cTn id="71" dur="1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19" y="155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51216 -0.08194 " pathEditMode="relative" rAng="0" ptsTypes="AA">
                                      <p:cBhvr>
                                        <p:cTn id="73" dur="1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86" y="-407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57934 -0.04977 " pathEditMode="relative" rAng="0" ptsTypes="AA">
                                      <p:cBhvr>
                                        <p:cTn id="75" dur="1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58" y="-25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66961 -0.01065 " pathEditMode="relative" rAng="0" ptsTypes="AA">
                                      <p:cBhvr>
                                        <p:cTn id="77" dur="1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2" y="-53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60798 -0.00024 " pathEditMode="relative" rAng="0" ptsTypes="AA">
                                      <p:cBhvr>
                                        <p:cTn id="79" dur="1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99" y="-2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69826 0.19907 " pathEditMode="relative" rAng="0" ptsTypes="AA">
                                      <p:cBhvr>
                                        <p:cTn id="81" dur="1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13" y="995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57934 -0.04977 " pathEditMode="relative" rAng="0" ptsTypes="AA">
                                      <p:cBhvr>
                                        <p:cTn id="83" dur="1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58" y="-25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27066 0.01621 " pathEditMode="relative" rAng="0" ptsTypes="AA">
                                      <p:cBhvr>
                                        <p:cTn id="85" dur="1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4" y="81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71979 0.07106 " pathEditMode="relative" rAng="0" ptsTypes="AA">
                                      <p:cBhvr>
                                        <p:cTn id="87" dur="1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90" y="354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82639 0.03125 " pathEditMode="relative" rAng="0" ptsTypes="AA">
                                      <p:cBhvr>
                                        <p:cTn id="89" dur="1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19" y="155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62534 -0.07407 " pathEditMode="relative" rAng="0" ptsTypes="AA">
                                      <p:cBhvr>
                                        <p:cTn id="91" dur="1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7" y="-370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57934 -0.04977 " pathEditMode="relative" rAng="0" ptsTypes="AA">
                                      <p:cBhvr>
                                        <p:cTn id="93" dur="1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58" y="-250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66961 -0.01065 " pathEditMode="relative" rAng="0" ptsTypes="AA">
                                      <p:cBhvr>
                                        <p:cTn id="95" dur="1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2" y="-532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60798 -0.00024 " pathEditMode="relative" rAng="0" ptsTypes="AA">
                                      <p:cBhvr>
                                        <p:cTn id="97" dur="1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99" y="-2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69826 0.19907 " pathEditMode="relative" rAng="0" ptsTypes="AA">
                                      <p:cBhvr>
                                        <p:cTn id="99" dur="1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13" y="9954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57934 -0.04977 " pathEditMode="relative" rAng="0" ptsTypes="AA">
                                      <p:cBhvr>
                                        <p:cTn id="101" dur="1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58" y="-250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2" grpId="0" animBg="1"/>
      <p:bldP spid="2" grpId="1" animBg="1"/>
      <p:bldP spid="3" grpId="0" animBg="1"/>
      <p:bldP spid="3" grpId="1" animBg="1"/>
      <p:bldP spid="21" grpId="0"/>
    </p:bld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10329</TotalTime>
  <Words>1439</Words>
  <Application>Microsoft Office PowerPoint</Application>
  <PresentationFormat>Diavoorstelling (4:3)</PresentationFormat>
  <Paragraphs>1381</Paragraphs>
  <Slides>41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Het Bonifatius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Boddeke</dc:creator>
  <cp:lastModifiedBy>Paul Boddeke</cp:lastModifiedBy>
  <cp:revision>201</cp:revision>
  <dcterms:created xsi:type="dcterms:W3CDTF">2016-01-06T11:39:41Z</dcterms:created>
  <dcterms:modified xsi:type="dcterms:W3CDTF">2023-05-01T14:03:04Z</dcterms:modified>
</cp:coreProperties>
</file>